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63" r:id="rId5"/>
    <p:sldId id="257" r:id="rId6"/>
    <p:sldId id="264" r:id="rId7"/>
    <p:sldId id="265" r:id="rId8"/>
    <p:sldId id="258" r:id="rId9"/>
    <p:sldId id="266" r:id="rId10"/>
    <p:sldId id="267" r:id="rId11"/>
    <p:sldId id="260" r:id="rId12"/>
    <p:sldId id="261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89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84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9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63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17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66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4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07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1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15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59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55CB-DA51-4C8E-B0A4-361C02B3C5B3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E97D-3AB1-4F94-A42F-99B611631B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4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kuas.edu.tw/~csshi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Autumn, </a:t>
            </a:r>
            <a:r>
              <a:rPr lang="en-US" altLang="zh-TW" dirty="0" smtClean="0">
                <a:solidFill>
                  <a:schemeClr val="tx1"/>
                </a:solidFill>
              </a:rPr>
              <a:t>2015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C.-S. Shieh, EC, KUAS, Taiwan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0732-E83F-4B83-A6A6-7EFB4A679AFE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</p:spPr>
        <p:txBody>
          <a:bodyPr/>
          <a:lstStyle/>
          <a:p>
            <a:r>
              <a:rPr lang="zh-TW" altLang="en-US" sz="4000" dirty="0"/>
              <a:t>智慧電子應用設計導論</a:t>
            </a:r>
            <a:r>
              <a:rPr lang="en-US" altLang="zh-TW" sz="4000" dirty="0"/>
              <a:t>(1/3)</a:t>
            </a:r>
            <a:br>
              <a:rPr lang="en-US" altLang="zh-TW" sz="4000" dirty="0"/>
            </a:br>
            <a:r>
              <a:rPr lang="en-US" altLang="zh-TW" dirty="0" smtClean="0"/>
              <a:t>Sensor-III</a:t>
            </a: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640960" cy="216024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Chin-</a:t>
            </a:r>
            <a:r>
              <a:rPr lang="en-US" altLang="zh-TW" dirty="0" err="1">
                <a:solidFill>
                  <a:schemeClr val="tx1"/>
                </a:solidFill>
              </a:rPr>
              <a:t>Shiuh</a:t>
            </a:r>
            <a:r>
              <a:rPr lang="en-US" altLang="zh-TW" dirty="0">
                <a:solidFill>
                  <a:schemeClr val="tx1"/>
                </a:solidFill>
              </a:rPr>
              <a:t> Shieh (</a:t>
            </a:r>
            <a:r>
              <a:rPr lang="zh-TW" altLang="en-US" dirty="0">
                <a:solidFill>
                  <a:schemeClr val="tx1"/>
                </a:solidFill>
              </a:rPr>
              <a:t>謝欽旭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kumimoji="0" lang="en-US" altLang="zh-TW" sz="2400" dirty="0">
                <a:solidFill>
                  <a:schemeClr val="tx1"/>
                </a:solidFill>
                <a:hlinkClick r:id="rId2"/>
              </a:rPr>
              <a:t>http://bit.kuas.edu.tw/~csshieh</a:t>
            </a:r>
            <a:endParaRPr kumimoji="0" lang="en-US" altLang="zh-TW" sz="2400" dirty="0">
              <a:solidFill>
                <a:schemeClr val="tx1"/>
              </a:solidFill>
            </a:endParaRP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Department of Electronic Engineering</a:t>
            </a: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National Kaohsiung University of Applied 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Sciences, Taiwan</a:t>
            </a:r>
            <a:endParaRPr kumimoji="0"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71800" y="48691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TA</a:t>
            </a:r>
            <a:r>
              <a:rPr lang="zh-TW" altLang="en-US" sz="2400" dirty="0" smtClean="0"/>
              <a:t>：范家禎、姜丞俞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84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Gyroscope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int val=0;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digitalWrite(LISY300_CS,LOW);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for(int i=0;i&lt;13;i++)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digitalWrite(LISY300_SCLK,LOW);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val=val*2+digitalRead(LISY300_Dout);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digitalWrite(LISY300_SCLK,HIGH);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digitalWrite(LISY300_CS,HIGH);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Serial.println(val);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delay(100);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zh-TW" sz="2000" b="1"/>
          </a:p>
        </p:txBody>
      </p:sp>
    </p:spTree>
    <p:extLst>
      <p:ext uri="{BB962C8B-B14F-4D97-AF65-F5344CB8AC3E}">
        <p14:creationId xmlns:p14="http://schemas.microsoft.com/office/powerpoint/2010/main" val="212670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Color Sensor Module</a:t>
            </a:r>
            <a:endParaRPr lang="zh-TW" altLang="en-US" sz="4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1268760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err="1" smtClean="0"/>
              <a:t>ColorPAL</a:t>
            </a:r>
            <a:r>
              <a:rPr lang="zh-TW" altLang="en-US" sz="3200" dirty="0" smtClean="0"/>
              <a:t>顏色感測器 </a:t>
            </a:r>
            <a:endParaRPr lang="zh-TW" altLang="en-US" sz="3200" dirty="0"/>
          </a:p>
        </p:txBody>
      </p:sp>
      <p:pic>
        <p:nvPicPr>
          <p:cNvPr id="1026" name="Picture 2" descr="http://learn.parallax.com/sites/default/files/content/shield/ColorPAL-Arduino-Demo/ColorPa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99" y="1988839"/>
            <a:ext cx="40100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851920" y="3654559"/>
            <a:ext cx="4010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err="1" smtClean="0"/>
              <a:t>ColorPAL</a:t>
            </a:r>
            <a:r>
              <a:rPr lang="zh-TW" altLang="en-US" sz="2000" dirty="0" smtClean="0"/>
              <a:t>使用其</a:t>
            </a:r>
            <a:r>
              <a:rPr lang="en-US" altLang="zh-TW" sz="2000" dirty="0" smtClean="0"/>
              <a:t>LED</a:t>
            </a:r>
            <a:r>
              <a:rPr lang="zh-TW" altLang="en-US" sz="2000" dirty="0" smtClean="0"/>
              <a:t>照亮樣本</a:t>
            </a:r>
            <a:endParaRPr lang="en-US" altLang="zh-TW" sz="2000" dirty="0" smtClean="0"/>
          </a:p>
          <a:p>
            <a:r>
              <a:rPr lang="zh-TW" altLang="en-US" sz="2000" dirty="0" smtClean="0"/>
              <a:t>一種色彩元素組成的時候，會隨著產生一種譜光，轉換到電壓轉換器來測量反射回來的光。</a:t>
            </a:r>
            <a:endParaRPr lang="en-US" altLang="zh-TW" sz="2000" dirty="0" smtClean="0"/>
          </a:p>
          <a:p>
            <a:r>
              <a:rPr lang="zh-TW" altLang="en-US" sz="2000" dirty="0" smtClean="0"/>
              <a:t>從樣本反射的光量，分成紅色</a:t>
            </a:r>
            <a:r>
              <a:rPr lang="en-US" altLang="zh-TW" sz="2000" dirty="0" smtClean="0"/>
              <a:t>(R)</a:t>
            </a:r>
            <a:r>
              <a:rPr lang="zh-TW" altLang="en-US" sz="2000" dirty="0" smtClean="0"/>
              <a:t>，綠色</a:t>
            </a:r>
            <a:r>
              <a:rPr lang="en-US" altLang="zh-TW" sz="2000" dirty="0" smtClean="0"/>
              <a:t>(G)</a:t>
            </a:r>
            <a:r>
              <a:rPr lang="zh-TW" altLang="en-US" sz="2000" dirty="0" smtClean="0"/>
              <a:t>和藍色</a:t>
            </a:r>
            <a:r>
              <a:rPr lang="en-US" altLang="zh-TW" sz="2000" dirty="0" smtClean="0"/>
              <a:t>(B)</a:t>
            </a:r>
            <a:r>
              <a:rPr lang="zh-TW" altLang="en-US" sz="2000" dirty="0" smtClean="0"/>
              <a:t>三原色 來確定樣本的顏色。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623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dxcdn.com/productimages/sku_33681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GY-87 3-Axis Gyroscope, 3-axis Accelerometer, 3-Axis Digital Compass, Digital Pressure Sensor </a:t>
            </a:r>
            <a:endParaRPr lang="zh-TW" altLang="en-US" sz="3200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" y="1333273"/>
            <a:ext cx="3600000" cy="360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93887" y="1404065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10</a:t>
            </a:r>
            <a:r>
              <a:rPr lang="zh-TW" altLang="en-US" sz="3200" dirty="0" smtClean="0"/>
              <a:t>軸感測模組 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264144" y="4135770"/>
            <a:ext cx="43841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整合</a:t>
            </a:r>
            <a:endParaRPr lang="en-US" altLang="zh-TW" sz="2000" dirty="0" smtClean="0"/>
          </a:p>
          <a:p>
            <a:r>
              <a:rPr lang="en-US" altLang="zh-TW" sz="2000" dirty="0" smtClean="0"/>
              <a:t>MPU-6050(</a:t>
            </a:r>
            <a:r>
              <a:rPr lang="zh-TW" altLang="en-US" sz="2000" dirty="0" smtClean="0"/>
              <a:t>三</a:t>
            </a:r>
            <a:r>
              <a:rPr lang="zh-TW" altLang="en-US" sz="2000" dirty="0"/>
              <a:t>軸陀螺</a:t>
            </a:r>
            <a:r>
              <a:rPr lang="zh-TW" altLang="en-US" sz="2000" dirty="0" smtClean="0"/>
              <a:t>儀</a:t>
            </a:r>
            <a:r>
              <a:rPr lang="en-US" altLang="zh-TW" sz="2000" dirty="0"/>
              <a:t>+</a:t>
            </a:r>
            <a:r>
              <a:rPr lang="zh-TW" altLang="en-US" sz="2000" dirty="0" smtClean="0"/>
              <a:t>三</a:t>
            </a:r>
            <a:r>
              <a:rPr lang="zh-TW" altLang="en-US" sz="2000" dirty="0"/>
              <a:t>軸</a:t>
            </a:r>
            <a:r>
              <a:rPr lang="zh-TW" altLang="en-US" sz="2000" dirty="0" smtClean="0"/>
              <a:t>加速度</a:t>
            </a:r>
            <a:r>
              <a:rPr lang="en-US" altLang="zh-TW" sz="2000" dirty="0" smtClean="0"/>
              <a:t>)</a:t>
            </a:r>
          </a:p>
          <a:p>
            <a:r>
              <a:rPr lang="en-US" altLang="zh-TW" sz="2000" dirty="0" smtClean="0"/>
              <a:t>HMC5883L(</a:t>
            </a:r>
            <a:r>
              <a:rPr lang="zh-TW" altLang="en-US" sz="2000" dirty="0" smtClean="0"/>
              <a:t>三</a:t>
            </a:r>
            <a:r>
              <a:rPr lang="zh-TW" altLang="en-US" sz="2000" dirty="0"/>
              <a:t>軸電子</a:t>
            </a:r>
            <a:r>
              <a:rPr lang="zh-TW" altLang="en-US" sz="2000" dirty="0" smtClean="0"/>
              <a:t>羅盤</a:t>
            </a:r>
            <a:r>
              <a:rPr lang="en-US" altLang="zh-TW" sz="2000" dirty="0" smtClean="0"/>
              <a:t>)</a:t>
            </a:r>
          </a:p>
          <a:p>
            <a:r>
              <a:rPr lang="en-US" altLang="zh-TW" sz="2000" dirty="0" smtClean="0"/>
              <a:t>BMP180(</a:t>
            </a:r>
            <a:r>
              <a:rPr lang="zh-TW" altLang="en-US" sz="2000" dirty="0" smtClean="0"/>
              <a:t>氣壓</a:t>
            </a:r>
            <a:r>
              <a:rPr lang="en-US" altLang="zh-TW" sz="2000" dirty="0" smtClean="0"/>
              <a:t>)</a:t>
            </a:r>
          </a:p>
          <a:p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4572000" y="4141500"/>
            <a:ext cx="43841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DRDY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Data Ready, Interrupt Pin. Internally pulled high. Optional connection. Low for 250µsec when data is placed in the data output registers.</a:t>
            </a:r>
          </a:p>
          <a:p>
            <a:r>
              <a:rPr lang="en-US" altLang="zh-TW" sz="2000" dirty="0" smtClean="0"/>
              <a:t>INTA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Interrupt digital output (totem pole or open-drain)</a:t>
            </a:r>
          </a:p>
          <a:p>
            <a:r>
              <a:rPr lang="en-US" altLang="zh-TW" sz="2000" dirty="0" smtClean="0"/>
              <a:t>FSYNC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Frame synchronization digital input. Connect to GND if unused.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08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74638"/>
            <a:ext cx="9144000" cy="7060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PING ))) – Ultra Sound Distance Measuring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9" y="2307133"/>
            <a:ext cx="25050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5" y="1988840"/>
            <a:ext cx="3600000" cy="24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63488" y="1268760"/>
            <a:ext cx="720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PING </a:t>
            </a:r>
            <a:r>
              <a:rPr lang="zh-TW" altLang="en-US" sz="3200" dirty="0" smtClean="0"/>
              <a:t>超音波距離感測器 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963489" y="4797152"/>
            <a:ext cx="7208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測量範圍：</a:t>
            </a:r>
            <a:r>
              <a:rPr lang="en-US" altLang="zh-TW" sz="2000" dirty="0" smtClean="0"/>
              <a:t>2cm</a:t>
            </a:r>
            <a:r>
              <a:rPr lang="zh-TW" altLang="en-US" sz="2000" dirty="0" smtClean="0"/>
              <a:t>至</a:t>
            </a:r>
            <a:r>
              <a:rPr lang="en-US" altLang="zh-TW" sz="2000" dirty="0" smtClean="0"/>
              <a:t>3m</a:t>
            </a:r>
          </a:p>
          <a:p>
            <a:r>
              <a:rPr lang="zh-TW" altLang="en-US" sz="2000" dirty="0" smtClean="0"/>
              <a:t>非常適合使用在機器人上，可以檢測移動中或靜止的物體，使用時只要微處理器的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個</a:t>
            </a:r>
            <a:r>
              <a:rPr lang="en-US" altLang="zh-TW" sz="2000" dirty="0" smtClean="0"/>
              <a:t>I/O</a:t>
            </a:r>
            <a:r>
              <a:rPr lang="zh-TW" altLang="en-US" sz="2000" dirty="0" smtClean="0"/>
              <a:t>即可以。</a:t>
            </a:r>
          </a:p>
          <a:p>
            <a:r>
              <a:rPr lang="en-US" altLang="zh-TW" sz="2000" dirty="0" smtClean="0"/>
              <a:t>PING))) sensor</a:t>
            </a:r>
            <a:r>
              <a:rPr lang="zh-TW" altLang="en-US" sz="2000" dirty="0" smtClean="0"/>
              <a:t>使用發出超音波，從</a:t>
            </a:r>
            <a:r>
              <a:rPr lang="en-US" altLang="zh-TW" sz="2000" dirty="0" smtClean="0"/>
              <a:t>sensor</a:t>
            </a:r>
            <a:r>
              <a:rPr lang="zh-TW" altLang="en-US" sz="2000" dirty="0" smtClean="0"/>
              <a:t>到待測物，藉由接收回波所需要的時間來判對距離。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232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PING )))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const int pingPin = 2;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void setup()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Serial.begin(9600);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void loop()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long duration, inches, cm;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pinMode(pingPin, OUTPUT);digitalWrite(pingPin, 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delayMicroseconds(2);digitalWrite(pingPin, 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delayMicroseconds(5);digitalWrite(pingPin, LOW);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pinMode(pingPin, INPUT);duration = pulseIn(pingPin, 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cm = microsecondsToCentimeters(duration);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Serial.print(cm);Serial.print("cm");Serial.println();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delay(100);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438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PING )))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long microsecondsToCentimeters(long microseconds)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// The speed of sound is 340 m/s or 29 microseconds per centimeter.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// The ping travels out and back, so to find the distance of the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// object we take half of the distance travelled.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return microseconds / 29 / 2;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0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3-Axis Accelerometer</a:t>
            </a:r>
            <a:endParaRPr lang="zh-TW" altLang="en-US"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7" y="2025377"/>
            <a:ext cx="5027612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2" y="1988840"/>
            <a:ext cx="2519362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119675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MMA7455</a:t>
            </a:r>
            <a:r>
              <a:rPr lang="zh-TW" altLang="en-US" sz="3200" dirty="0" smtClean="0"/>
              <a:t>三軸加速度計模組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51520" y="479715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CS</a:t>
            </a:r>
            <a:r>
              <a:rPr lang="zh-TW" altLang="en-US" sz="2000" dirty="0" smtClean="0"/>
              <a:t>：高電位為</a:t>
            </a:r>
            <a:r>
              <a:rPr lang="en-US" altLang="zh-TW" sz="2000" dirty="0" smtClean="0"/>
              <a:t>I2C</a:t>
            </a:r>
            <a:r>
              <a:rPr lang="zh-TW" altLang="en-US" sz="2000" dirty="0" smtClean="0"/>
              <a:t>工作模式</a:t>
            </a:r>
            <a:r>
              <a:rPr lang="en-US" altLang="zh-TW" sz="2000" dirty="0" smtClean="0"/>
              <a:t>;</a:t>
            </a:r>
            <a:r>
              <a:rPr lang="zh-TW" altLang="en-US" sz="2000" dirty="0" smtClean="0"/>
              <a:t>低電位</a:t>
            </a:r>
            <a:r>
              <a:rPr lang="en-US" altLang="zh-TW" sz="2000" dirty="0" smtClean="0"/>
              <a:t>SPI</a:t>
            </a:r>
            <a:r>
              <a:rPr lang="zh-TW" altLang="en-US" sz="2000" dirty="0" smtClean="0"/>
              <a:t>工作模式。</a:t>
            </a:r>
            <a:endParaRPr lang="en-US" altLang="zh-TW" sz="2000" dirty="0" smtClean="0"/>
          </a:p>
          <a:p>
            <a:r>
              <a:rPr lang="en-US" altLang="zh-TW" sz="2000" dirty="0" smtClean="0"/>
              <a:t>INT1/INT2</a:t>
            </a:r>
            <a:r>
              <a:rPr lang="zh-TW" altLang="en-US" sz="2000" dirty="0" smtClean="0"/>
              <a:t>：使用者可以配置中斷點。</a:t>
            </a:r>
            <a:endParaRPr lang="en-US" altLang="zh-TW" sz="2000" dirty="0" smtClean="0"/>
          </a:p>
          <a:p>
            <a:r>
              <a:rPr lang="en-US" altLang="zh-TW" sz="2000" dirty="0" smtClean="0"/>
              <a:t>DATA</a:t>
            </a:r>
            <a:r>
              <a:rPr lang="zh-TW" altLang="en-US" sz="2000" dirty="0" smtClean="0"/>
              <a:t>：一個數位訊號輸出，可以測量</a:t>
            </a:r>
            <a:r>
              <a:rPr lang="en-US" altLang="zh-TW" sz="2000" dirty="0" smtClean="0"/>
              <a:t>X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Y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Z</a:t>
            </a:r>
            <a:r>
              <a:rPr lang="zh-TW" altLang="en-US" sz="2000" dirty="0" smtClean="0"/>
              <a:t>三軸的加速度或是傾斜角計算。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應用：</a:t>
            </a:r>
            <a:endParaRPr lang="en-US" altLang="zh-TW" sz="2000" dirty="0" smtClean="0"/>
          </a:p>
          <a:p>
            <a:r>
              <a:rPr lang="zh-TW" altLang="en-US" sz="2000" dirty="0" smtClean="0"/>
              <a:t>遙控控制傾斜感測、遙控飛機飛行穩定、多軸振動測量、動作感應資料收集。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298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3-Axis Accelerometer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#include &lt;Wire.h&gt;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#include &lt;MMA_7455.h&gt;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MMA_7455 mySensor = MMA_7455();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char xVal, yVal, zVal;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	</a:t>
            </a:r>
            <a:r>
              <a:rPr lang="en-US" altLang="zh-TW" sz="1400" b="1">
                <a:latin typeface="Courier New" pitchFamily="49" charset="0"/>
              </a:rPr>
              <a:t>// Set the sensitivity you want to use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400" b="1">
                <a:latin typeface="Courier New" pitchFamily="49" charset="0"/>
              </a:rPr>
              <a:t>	// 2 = 2g, 4 = 4g, 8 = 8g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mySensor.initSensitivity(2);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	</a:t>
            </a:r>
            <a:r>
              <a:rPr lang="en-US" altLang="zh-TW" sz="1400" b="1">
                <a:latin typeface="Courier New" pitchFamily="49" charset="0"/>
              </a:rPr>
              <a:t>// Calibrate the Offset, that values corespond in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400" b="1">
                <a:latin typeface="Courier New" pitchFamily="49" charset="0"/>
              </a:rPr>
              <a:t>	// flat position to: xVal = -30, yVal = -20, zVal = +20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400" b="1">
                <a:latin typeface="Courier New" pitchFamily="49" charset="0"/>
              </a:rPr>
              <a:t>	// !!!Activate this after having the first values read out!!!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400" b="1">
                <a:latin typeface="Courier New" pitchFamily="49" charset="0"/>
              </a:rPr>
              <a:t>	//mySensor.calibrateOffset(0.23, -43.2, 12.43);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91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3-Axis Accelerometer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void loop()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xVal = mySensor.readAxis('x');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yVal = mySensor.readAxis('y');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zVal = mySensor.readAxis('z');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Serial.print(xVal,DEC);Serial.print(" 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Serial.print(yVal,DEC);Serial.print(" 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Serial.print(zVal,DEC);Serial.print(" 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Serial.println();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delay(500);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}</a:t>
            </a:r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36678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Gyroscope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69" y="1988840"/>
            <a:ext cx="48482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7" y="1988840"/>
            <a:ext cx="252095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54535" y="1268760"/>
            <a:ext cx="7217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LISY300 </a:t>
            </a:r>
            <a:r>
              <a:rPr lang="zh-TW" altLang="en-US" sz="3200" dirty="0" smtClean="0"/>
              <a:t>單軸陀螺儀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930895" y="4509120"/>
            <a:ext cx="72651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提供最快</a:t>
            </a:r>
            <a:r>
              <a:rPr lang="en-US" altLang="zh-TW" sz="2000" dirty="0" smtClean="0"/>
              <a:t>300°/sec </a:t>
            </a:r>
            <a:r>
              <a:rPr lang="zh-TW" altLang="en-US" sz="2000" dirty="0" smtClean="0"/>
              <a:t>的旋轉檢測，並且速度可以高達</a:t>
            </a:r>
            <a:r>
              <a:rPr lang="en-US" altLang="zh-TW" sz="2000" dirty="0" smtClean="0"/>
              <a:t>88Hz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en-US" altLang="zh-TW" sz="2000" dirty="0" err="1" smtClean="0"/>
              <a:t>Dout</a:t>
            </a:r>
            <a:r>
              <a:rPr lang="zh-TW" altLang="en-US" sz="2000" dirty="0" smtClean="0"/>
              <a:t>：串列資料輸出。</a:t>
            </a:r>
            <a:endParaRPr lang="en-US" altLang="zh-TW" sz="2000" dirty="0" smtClean="0"/>
          </a:p>
          <a:p>
            <a:r>
              <a:rPr lang="en-US" altLang="zh-TW" sz="2000" dirty="0" smtClean="0"/>
              <a:t>SCLK</a:t>
            </a:r>
            <a:r>
              <a:rPr lang="zh-TW" altLang="en-US" sz="2000" dirty="0" smtClean="0"/>
              <a:t>：同步時脈輸入。</a:t>
            </a:r>
            <a:endParaRPr lang="en-US" altLang="zh-TW" sz="2000" dirty="0" smtClean="0"/>
          </a:p>
          <a:p>
            <a:r>
              <a:rPr lang="en-US" altLang="zh-TW" sz="2000" dirty="0" smtClean="0"/>
              <a:t>/CS</a:t>
            </a:r>
            <a:r>
              <a:rPr lang="zh-TW" altLang="en-US" sz="2000" dirty="0" smtClean="0"/>
              <a:t>：低電位致能。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 smtClean="0"/>
              <a:t>應用</a:t>
            </a:r>
            <a:r>
              <a:rPr lang="zh-TW" altLang="en-US" sz="2000" dirty="0"/>
              <a:t>：</a:t>
            </a:r>
            <a:r>
              <a:rPr lang="zh-TW" altLang="en-US" sz="2000" dirty="0" smtClean="0"/>
              <a:t/>
            </a:r>
            <a:br>
              <a:rPr lang="zh-TW" altLang="en-US" sz="2000" dirty="0" smtClean="0"/>
            </a:br>
            <a:r>
              <a:rPr lang="zh-TW" altLang="en-US" sz="2000" dirty="0" smtClean="0"/>
              <a:t>直升機穩定、自動導航、平衡機器人。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50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Gyroscope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#define LISY300_Dout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#define LISY300_SCLK 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#define LISY300_CS 4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pinMode(LISY300_Dout,INPUT);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pinMode(LISY300_SCLK,OUTPUT);digitalWrite(LISY300_SCLK,HIGH);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pinMode(LISY300_CS,OUTPUT);digitalWrite(LISY300_CS,HIGH);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927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719</Words>
  <Application>Microsoft Office PowerPoint</Application>
  <PresentationFormat>如螢幕大小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智慧電子應用設計導論(1/3) Sensor-III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Alain</dc:creator>
  <cp:lastModifiedBy>Alain</cp:lastModifiedBy>
  <cp:revision>4</cp:revision>
  <dcterms:created xsi:type="dcterms:W3CDTF">2015-08-05T16:15:09Z</dcterms:created>
  <dcterms:modified xsi:type="dcterms:W3CDTF">2015-09-01T07:57:47Z</dcterms:modified>
</cp:coreProperties>
</file>