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66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906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83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55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06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0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1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38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325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53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78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AAD2-E75F-4D5A-9864-74701DBC069F}" type="datetimeFigureOut">
              <a:rPr lang="zh-TW" altLang="en-US" smtClean="0"/>
              <a:t>2015/9/1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CA74-D240-4736-9D66-FE6C16F67E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20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kuas.edu.tw/~csshie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Autumn, </a:t>
            </a:r>
            <a:r>
              <a:rPr lang="en-US" altLang="zh-TW" dirty="0" smtClean="0">
                <a:solidFill>
                  <a:schemeClr val="tx1"/>
                </a:solidFill>
              </a:rPr>
              <a:t>2015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C.-S. Shieh, EC, KUAS, Taiwan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0732-E83F-4B83-A6A6-7EFB4A679AFE}" type="slidenum">
              <a:rPr lang="en-US" altLang="zh-TW"/>
              <a:pPr/>
              <a:t>1</a:t>
            </a:fld>
            <a:endParaRPr lang="en-US" altLang="zh-TW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1470025"/>
          </a:xfrm>
        </p:spPr>
        <p:txBody>
          <a:bodyPr/>
          <a:lstStyle/>
          <a:p>
            <a:r>
              <a:rPr lang="zh-TW" altLang="en-US" sz="4000" dirty="0"/>
              <a:t>智慧電子應用設計導論</a:t>
            </a:r>
            <a:r>
              <a:rPr lang="en-US" altLang="zh-TW" sz="4000" dirty="0"/>
              <a:t>(1/3)</a:t>
            </a:r>
            <a:br>
              <a:rPr lang="en-US" altLang="zh-TW" sz="4000" dirty="0"/>
            </a:br>
            <a:r>
              <a:rPr lang="en-US" altLang="zh-TW" dirty="0" smtClean="0"/>
              <a:t>Sensor-IV</a:t>
            </a:r>
            <a:endParaRPr lang="en-US" altLang="zh-TW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708920"/>
            <a:ext cx="8640960" cy="2160240"/>
          </a:xfrm>
        </p:spPr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Chin-</a:t>
            </a:r>
            <a:r>
              <a:rPr lang="en-US" altLang="zh-TW" dirty="0" err="1">
                <a:solidFill>
                  <a:schemeClr val="tx1"/>
                </a:solidFill>
              </a:rPr>
              <a:t>Shiuh</a:t>
            </a:r>
            <a:r>
              <a:rPr lang="en-US" altLang="zh-TW" dirty="0">
                <a:solidFill>
                  <a:schemeClr val="tx1"/>
                </a:solidFill>
              </a:rPr>
              <a:t> Shieh (</a:t>
            </a:r>
            <a:r>
              <a:rPr lang="zh-TW" altLang="en-US" dirty="0">
                <a:solidFill>
                  <a:schemeClr val="tx1"/>
                </a:solidFill>
              </a:rPr>
              <a:t>謝欽旭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r>
              <a:rPr kumimoji="0" lang="en-US" altLang="zh-TW" sz="2400" dirty="0">
                <a:solidFill>
                  <a:schemeClr val="tx1"/>
                </a:solidFill>
                <a:hlinkClick r:id="rId2"/>
              </a:rPr>
              <a:t>http://bit.kuas.edu.tw/~csshieh</a:t>
            </a:r>
            <a:endParaRPr kumimoji="0" lang="en-US" altLang="zh-TW" sz="2400" dirty="0">
              <a:solidFill>
                <a:schemeClr val="tx1"/>
              </a:solidFill>
            </a:endParaRP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Department of Electronic Engineering</a:t>
            </a:r>
          </a:p>
          <a:p>
            <a:r>
              <a:rPr kumimoji="0" lang="en-US" altLang="zh-TW" sz="2400" dirty="0">
                <a:solidFill>
                  <a:schemeClr val="tx1"/>
                </a:solidFill>
              </a:rPr>
              <a:t>National Kaohsiung University of Applied </a:t>
            </a:r>
            <a:r>
              <a:rPr kumimoji="0" lang="en-US" altLang="zh-TW" sz="2400" dirty="0" smtClean="0">
                <a:solidFill>
                  <a:schemeClr val="tx1"/>
                </a:solidFill>
              </a:rPr>
              <a:t>Sciences, Taiwan</a:t>
            </a:r>
            <a:endParaRPr kumimoji="0" lang="en-US" altLang="zh-TW" sz="2400" dirty="0">
              <a:solidFill>
                <a:schemeClr val="tx1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771800" y="4869160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TA</a:t>
            </a:r>
            <a:r>
              <a:rPr lang="zh-TW" altLang="en-US" sz="2400" dirty="0" smtClean="0"/>
              <a:t>：范家禎、姜丞俞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9420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Keyes Flame </a:t>
            </a:r>
            <a:r>
              <a:rPr lang="en-US" altLang="zh-TW" sz="4000" dirty="0" smtClean="0"/>
              <a:t>Sensor</a:t>
            </a:r>
            <a:r>
              <a:rPr lang="en-US" altLang="zh-TW" dirty="0" smtClean="0"/>
              <a:t> Module</a:t>
            </a:r>
            <a:endParaRPr lang="zh-TW" altLang="en-US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35" y="2348880"/>
            <a:ext cx="3600000" cy="360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54535" y="1268760"/>
            <a:ext cx="72178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dirty="0" smtClean="0"/>
              <a:t>火焰感應器模組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436096" y="1988840"/>
            <a:ext cx="2164432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000" dirty="0" smtClean="0"/>
              <a:t>AO</a:t>
            </a:r>
            <a:r>
              <a:rPr lang="zh-TW" altLang="en-US" sz="2000" dirty="0" smtClean="0"/>
              <a:t>：類比輸出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DO</a:t>
            </a:r>
            <a:r>
              <a:rPr lang="zh-TW" altLang="en-US" sz="2000" dirty="0" smtClean="0"/>
              <a:t>：數位輸出</a:t>
            </a:r>
            <a:endParaRPr lang="en-US" altLang="zh-TW" sz="2000" dirty="0" smtClean="0"/>
          </a:p>
          <a:p>
            <a:pPr algn="l"/>
            <a:endParaRPr lang="en-US" altLang="zh-TW" sz="2000" dirty="0" smtClean="0"/>
          </a:p>
          <a:p>
            <a:pPr algn="l"/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火災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火源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警報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42182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MQ-3 </a:t>
            </a:r>
            <a:r>
              <a:rPr lang="en-US" altLang="zh-TW" sz="4000" dirty="0" smtClean="0"/>
              <a:t>Gas</a:t>
            </a:r>
            <a:r>
              <a:rPr lang="en-US" altLang="zh-TW" dirty="0" smtClean="0"/>
              <a:t> </a:t>
            </a:r>
            <a:r>
              <a:rPr lang="en-US" altLang="zh-TW" sz="4000" dirty="0" smtClean="0"/>
              <a:t>Sensor</a:t>
            </a:r>
            <a:r>
              <a:rPr lang="en-US" altLang="zh-TW" dirty="0" smtClean="0"/>
              <a:t> - Alcohol</a:t>
            </a:r>
            <a:endParaRPr lang="zh-TW" altLang="en-US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49240"/>
            <a:ext cx="4320000" cy="324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26921" y="1268760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酒精感測器模組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0" y="1988840"/>
            <a:ext cx="3600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 smtClean="0"/>
              <a:t>對酒精的靈敏度高，可以抵抗汽油、煙霧、水蒸氣的干擾。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AO</a:t>
            </a:r>
            <a:r>
              <a:rPr lang="zh-TW" altLang="en-US" sz="2000" dirty="0" smtClean="0"/>
              <a:t>：類比輸出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DO</a:t>
            </a:r>
            <a:r>
              <a:rPr lang="zh-TW" altLang="en-US" sz="2000" dirty="0" smtClean="0"/>
              <a:t>：數位輸出</a:t>
            </a:r>
            <a:endParaRPr lang="en-US" altLang="zh-TW" sz="2000" dirty="0" smtClean="0"/>
          </a:p>
          <a:p>
            <a:pPr algn="l"/>
            <a:endParaRPr lang="en-US" altLang="zh-TW" sz="2000" dirty="0" smtClean="0"/>
          </a:p>
          <a:p>
            <a:pPr algn="l"/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pPr algn="l"/>
            <a:r>
              <a:rPr lang="zh-TW" altLang="en-US" sz="2000" dirty="0"/>
              <a:t>酒精</a:t>
            </a:r>
            <a:r>
              <a:rPr lang="zh-TW" altLang="en-US" sz="2000" dirty="0" smtClean="0"/>
              <a:t>檢測、乙醇蒸汽的檢測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5717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MQ-4 Gas Sensor - CH4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6" y="1988840"/>
            <a:ext cx="5400000" cy="40536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95736" y="1268760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甲烷、天然氣感測器模組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572000" y="1988840"/>
            <a:ext cx="3600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 smtClean="0"/>
              <a:t>對甲烷的靈敏度高，對丙烷、丁烷也有較好的靈敏度。這種傳感器可檢測多種可燃性氣體，特別是天然氣。</a:t>
            </a:r>
            <a:endParaRPr lang="en-US" altLang="zh-TW" sz="2000" dirty="0" smtClean="0"/>
          </a:p>
          <a:p>
            <a:pPr algn="l"/>
            <a:endParaRPr lang="en-US" altLang="zh-TW" sz="2000" dirty="0" smtClean="0"/>
          </a:p>
          <a:p>
            <a:pPr algn="l"/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甲烷氣體、天然氣等監測裝置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13380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MQ-7 Gas Sensor - CO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98932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135601" y="1196752"/>
            <a:ext cx="4884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一氧化碳氣體感測器模組</a:t>
            </a:r>
            <a:r>
              <a:rPr lang="zh-TW" altLang="en-US" sz="3200" dirty="0"/>
              <a:t> 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572000" y="1988840"/>
            <a:ext cx="3600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/>
              <a:t>可以很靈敏的檢測到空氣中的一氧化碳 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AO</a:t>
            </a:r>
            <a:r>
              <a:rPr lang="zh-TW" altLang="en-US" sz="2000" dirty="0" smtClean="0"/>
              <a:t>：類比輸出</a:t>
            </a:r>
            <a:endParaRPr lang="en-US" altLang="zh-TW" sz="2000" dirty="0" smtClean="0"/>
          </a:p>
          <a:p>
            <a:pPr algn="l"/>
            <a:r>
              <a:rPr lang="en-US" altLang="zh-TW" sz="2000" dirty="0" smtClean="0"/>
              <a:t>DO</a:t>
            </a:r>
            <a:r>
              <a:rPr lang="zh-TW" altLang="en-US" sz="2000" dirty="0" smtClean="0"/>
              <a:t>：數位輸出</a:t>
            </a:r>
            <a:endParaRPr lang="en-US" altLang="zh-TW" sz="2000" dirty="0" smtClean="0"/>
          </a:p>
          <a:p>
            <a:pPr algn="l"/>
            <a:endParaRPr lang="en-US" altLang="zh-TW" sz="2000" dirty="0" smtClean="0"/>
          </a:p>
          <a:p>
            <a:pPr algn="l"/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pPr algn="l"/>
            <a:r>
              <a:rPr lang="zh-TW" altLang="en-US" sz="2000" dirty="0"/>
              <a:t>一氧化碳洩漏警報裝置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36784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smtClean="0"/>
              <a:t>UVM-30A</a:t>
            </a:r>
            <a:r>
              <a:rPr lang="en-US" altLang="zh-TW" dirty="0" smtClean="0"/>
              <a:t> UV Sensor</a:t>
            </a:r>
            <a:endParaRPr lang="zh-TW" altLang="en-US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9200"/>
            <a:ext cx="2880000" cy="288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843808" y="1268760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/>
              <a:t>紫外線感測器模組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4572000" y="1988840"/>
            <a:ext cx="3600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 smtClean="0"/>
              <a:t>高可靠性和精確性測量紫外線指數。</a:t>
            </a:r>
            <a:endParaRPr lang="en-US" altLang="zh-TW" sz="2000" dirty="0" smtClean="0"/>
          </a:p>
          <a:p>
            <a:pPr algn="l"/>
            <a:endParaRPr lang="en-US" altLang="zh-TW" sz="2000" dirty="0" smtClean="0"/>
          </a:p>
          <a:p>
            <a:pPr algn="l"/>
            <a:r>
              <a:rPr lang="zh-TW" altLang="en-US" sz="2000" dirty="0"/>
              <a:t>應用</a:t>
            </a:r>
            <a:r>
              <a:rPr lang="zh-TW" altLang="en-US" sz="2000" dirty="0" smtClean="0"/>
              <a:t>：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 </a:t>
            </a:r>
            <a:r>
              <a:rPr lang="zh-TW" altLang="en-US" sz="2000" dirty="0"/>
              <a:t>紫外線測試</a:t>
            </a:r>
            <a:r>
              <a:rPr lang="zh-TW" altLang="en-US" sz="2000" dirty="0" smtClean="0"/>
              <a:t>儀、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戶外</a:t>
            </a:r>
            <a:r>
              <a:rPr lang="zh-TW" altLang="en-US" sz="2000" dirty="0"/>
              <a:t>紫外線監測設備</a:t>
            </a:r>
            <a:r>
              <a:rPr lang="zh-TW" altLang="en-US" sz="2000" dirty="0" smtClean="0"/>
              <a:t>、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殺菌</a:t>
            </a:r>
            <a:r>
              <a:rPr lang="zh-TW" altLang="en-US" sz="2000" dirty="0"/>
              <a:t>燈設備、火焰</a:t>
            </a:r>
            <a:r>
              <a:rPr lang="zh-TW" altLang="en-US" sz="2000" dirty="0" smtClean="0"/>
              <a:t>探測。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933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000" dirty="0" err="1" smtClean="0"/>
              <a:t>YwRobot</a:t>
            </a:r>
            <a:r>
              <a:rPr lang="en-US" altLang="zh-TW" sz="4000" dirty="0" smtClean="0"/>
              <a:t> </a:t>
            </a:r>
            <a:r>
              <a:rPr lang="zh-TW" altLang="en-US" sz="4000" dirty="0" smtClean="0"/>
              <a:t>土壤濕度傳感器</a:t>
            </a:r>
            <a:endParaRPr lang="zh-TW" altLang="en-US" sz="4000" dirty="0"/>
          </a:p>
        </p:txBody>
      </p:sp>
      <p:pic>
        <p:nvPicPr>
          <p:cNvPr id="3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1989320"/>
            <a:ext cx="4320000" cy="4320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186130" y="1268760"/>
            <a:ext cx="28260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err="1"/>
              <a:t>MoistureSensor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4599145" y="1989320"/>
            <a:ext cx="454485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/>
              <a:t>土壤越乾燥，輸出電壓越小</a:t>
            </a:r>
            <a:r>
              <a:rPr lang="en-US" altLang="zh-TW" sz="2000" dirty="0" smtClean="0"/>
              <a:t>;</a:t>
            </a:r>
          </a:p>
          <a:p>
            <a:r>
              <a:rPr lang="zh-TW" altLang="en-US" sz="2000" dirty="0" smtClean="0"/>
              <a:t>越濕潤輸，出電壓越大。</a:t>
            </a:r>
          </a:p>
          <a:p>
            <a:r>
              <a:rPr lang="zh-TW" altLang="en-US" sz="2000" dirty="0" smtClean="0"/>
              <a:t>將本模塊插入土中，通過</a:t>
            </a:r>
            <a:r>
              <a:rPr lang="en-US" altLang="zh-TW" sz="2000" dirty="0" smtClean="0"/>
              <a:t>AD</a:t>
            </a:r>
            <a:r>
              <a:rPr lang="zh-TW" altLang="en-US" sz="2000" dirty="0" smtClean="0"/>
              <a:t>轉換電壓信號，即可檢測土壤水分。</a:t>
            </a:r>
            <a:endParaRPr lang="en-US" altLang="zh-TW" sz="2000" dirty="0" smtClean="0"/>
          </a:p>
          <a:p>
            <a:r>
              <a:rPr lang="en-US" altLang="zh-TW" sz="2000" dirty="0" smtClean="0"/>
              <a:t>(</a:t>
            </a:r>
            <a:r>
              <a:rPr lang="zh-TW" altLang="en-US" sz="2000" dirty="0" smtClean="0"/>
              <a:t>此</a:t>
            </a:r>
            <a:r>
              <a:rPr lang="zh-TW" altLang="en-US" sz="2000" dirty="0"/>
              <a:t>感測</a:t>
            </a:r>
            <a:r>
              <a:rPr lang="zh-TW" altLang="en-US" sz="2000" dirty="0" smtClean="0"/>
              <a:t>器為消耗品，壽命約</a:t>
            </a:r>
            <a:r>
              <a:rPr lang="en-US" altLang="zh-TW" sz="2000" dirty="0" smtClean="0"/>
              <a:t>6-12</a:t>
            </a:r>
            <a:r>
              <a:rPr lang="zh-TW" altLang="en-US" sz="2000" dirty="0" smtClean="0"/>
              <a:t>個月</a:t>
            </a:r>
            <a:r>
              <a:rPr lang="en-US" altLang="zh-TW" sz="2000" dirty="0" smtClean="0"/>
              <a:t>)</a:t>
            </a:r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r>
              <a:rPr lang="zh-TW" altLang="en-US" sz="2000" dirty="0" smtClean="0"/>
              <a:t>自動澆花系統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59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65393" y="260648"/>
            <a:ext cx="4094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000" dirty="0" smtClean="0"/>
              <a:t>Water Flow Sensor</a:t>
            </a:r>
            <a:endParaRPr lang="zh-TW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2422920" y="1268760"/>
            <a:ext cx="43813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dirty="0" smtClean="0"/>
              <a:t>霍爾效應水流量感知器 </a:t>
            </a:r>
            <a:endParaRPr lang="zh-TW" altLang="en-US" sz="3200" dirty="0"/>
          </a:p>
        </p:txBody>
      </p:sp>
      <p:pic>
        <p:nvPicPr>
          <p:cNvPr id="3074" name="Picture 2" descr="http://www.seeedstudio.com/depot/images/large/product/flowsensor_L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" y="2305397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572000" y="1988840"/>
            <a:ext cx="3600400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sz="2000" dirty="0" smtClean="0"/>
              <a:t>水流量感測器主要由銅閥體、水流轉子元件、穩流元件和霍爾感測器組成，裝在熱水器的進水端用於檢測進水流量的大小及通斷。</a:t>
            </a:r>
            <a:endParaRPr lang="en-US" altLang="zh-TW" sz="2000" dirty="0" smtClean="0"/>
          </a:p>
          <a:p>
            <a:pPr algn="l"/>
            <a:endParaRPr lang="en-US" altLang="zh-TW" sz="2000" dirty="0"/>
          </a:p>
          <a:p>
            <a:pPr algn="l"/>
            <a:r>
              <a:rPr lang="zh-TW" altLang="en-US" sz="2000" dirty="0" smtClean="0"/>
              <a:t>應用：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熱水器、</a:t>
            </a:r>
            <a:r>
              <a:rPr lang="zh-TW" altLang="en-US" sz="2000" dirty="0"/>
              <a:t>蒸汽</a:t>
            </a:r>
            <a:r>
              <a:rPr lang="zh-TW" altLang="en-US" sz="2000" dirty="0" smtClean="0"/>
              <a:t>設備、</a:t>
            </a:r>
            <a:endParaRPr lang="en-US" altLang="zh-TW" sz="2000" dirty="0" smtClean="0"/>
          </a:p>
          <a:p>
            <a:pPr algn="l"/>
            <a:r>
              <a:rPr lang="zh-TW" altLang="en-US" sz="2000" dirty="0" smtClean="0"/>
              <a:t>冷卻系統、</a:t>
            </a:r>
            <a:r>
              <a:rPr lang="zh-TW" altLang="en-US" sz="2000" dirty="0"/>
              <a:t>飲水</a:t>
            </a:r>
            <a:r>
              <a:rPr lang="zh-TW" altLang="en-US" sz="2000" dirty="0" smtClean="0"/>
              <a:t>機。</a:t>
            </a:r>
            <a:endParaRPr lang="en-US" altLang="zh-TW" sz="2000" dirty="0" smtClean="0"/>
          </a:p>
        </p:txBody>
      </p:sp>
    </p:spTree>
    <p:extLst>
      <p:ext uri="{BB962C8B-B14F-4D97-AF65-F5344CB8AC3E}">
        <p14:creationId xmlns:p14="http://schemas.microsoft.com/office/powerpoint/2010/main" val="28682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如螢幕大小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智慧電子應用設計導論(1/3) Sensor-IV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Alain</dc:creator>
  <cp:lastModifiedBy>Alain</cp:lastModifiedBy>
  <cp:revision>2</cp:revision>
  <dcterms:created xsi:type="dcterms:W3CDTF">2015-08-05T16:22:23Z</dcterms:created>
  <dcterms:modified xsi:type="dcterms:W3CDTF">2015-09-01T07:57:43Z</dcterms:modified>
</cp:coreProperties>
</file>