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1"/>
  </p:notesMasterIdLst>
  <p:sldIdLst>
    <p:sldId id="398" r:id="rId2"/>
    <p:sldId id="285" r:id="rId3"/>
    <p:sldId id="454" r:id="rId4"/>
    <p:sldId id="455" r:id="rId5"/>
    <p:sldId id="286" r:id="rId6"/>
    <p:sldId id="288" r:id="rId7"/>
    <p:sldId id="416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17" r:id="rId16"/>
    <p:sldId id="353" r:id="rId17"/>
    <p:sldId id="400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57" r:id="rId28"/>
    <p:sldId id="289" r:id="rId29"/>
    <p:sldId id="458" r:id="rId30"/>
    <p:sldId id="355" r:id="rId31"/>
    <p:sldId id="459" r:id="rId32"/>
    <p:sldId id="435" r:id="rId33"/>
    <p:sldId id="436" r:id="rId34"/>
    <p:sldId id="437" r:id="rId35"/>
    <p:sldId id="438" r:id="rId36"/>
    <p:sldId id="442" r:id="rId37"/>
    <p:sldId id="439" r:id="rId38"/>
    <p:sldId id="440" r:id="rId39"/>
    <p:sldId id="441" r:id="rId40"/>
    <p:sldId id="406" r:id="rId41"/>
    <p:sldId id="407" r:id="rId42"/>
    <p:sldId id="408" r:id="rId43"/>
    <p:sldId id="409" r:id="rId44"/>
    <p:sldId id="361" r:id="rId45"/>
    <p:sldId id="460" r:id="rId46"/>
    <p:sldId id="412" r:id="rId47"/>
    <p:sldId id="413" r:id="rId48"/>
    <p:sldId id="414" r:id="rId49"/>
    <p:sldId id="290" r:id="rId50"/>
    <p:sldId id="292" r:id="rId51"/>
    <p:sldId id="399" r:id="rId52"/>
    <p:sldId id="293" r:id="rId53"/>
    <p:sldId id="443" r:id="rId54"/>
    <p:sldId id="444" r:id="rId55"/>
    <p:sldId id="294" r:id="rId56"/>
    <p:sldId id="461" r:id="rId57"/>
    <p:sldId id="304" r:id="rId58"/>
    <p:sldId id="462" r:id="rId59"/>
    <p:sldId id="307" r:id="rId60"/>
    <p:sldId id="367" r:id="rId61"/>
    <p:sldId id="368" r:id="rId62"/>
    <p:sldId id="463" r:id="rId63"/>
    <p:sldId id="415" r:id="rId64"/>
    <p:sldId id="308" r:id="rId65"/>
    <p:sldId id="311" r:id="rId66"/>
    <p:sldId id="317" r:id="rId67"/>
    <p:sldId id="320" r:id="rId68"/>
    <p:sldId id="327" r:id="rId69"/>
    <p:sldId id="328" r:id="rId70"/>
    <p:sldId id="329" r:id="rId71"/>
    <p:sldId id="330" r:id="rId72"/>
    <p:sldId id="445" r:id="rId73"/>
    <p:sldId id="446" r:id="rId74"/>
    <p:sldId id="447" r:id="rId75"/>
    <p:sldId id="335" r:id="rId76"/>
    <p:sldId id="376" r:id="rId77"/>
    <p:sldId id="377" r:id="rId78"/>
    <p:sldId id="448" r:id="rId79"/>
    <p:sldId id="449" r:id="rId80"/>
    <p:sldId id="450" r:id="rId81"/>
    <p:sldId id="339" r:id="rId82"/>
    <p:sldId id="464" r:id="rId83"/>
    <p:sldId id="341" r:id="rId84"/>
    <p:sldId id="378" r:id="rId85"/>
    <p:sldId id="465" r:id="rId86"/>
    <p:sldId id="466" r:id="rId87"/>
    <p:sldId id="380" r:id="rId88"/>
    <p:sldId id="381" r:id="rId89"/>
    <p:sldId id="340" r:id="rId90"/>
    <p:sldId id="467" r:id="rId91"/>
    <p:sldId id="342" r:id="rId92"/>
    <p:sldId id="468" r:id="rId93"/>
    <p:sldId id="382" r:id="rId94"/>
    <p:sldId id="383" r:id="rId95"/>
    <p:sldId id="469" r:id="rId96"/>
    <p:sldId id="384" r:id="rId97"/>
    <p:sldId id="470" r:id="rId98"/>
    <p:sldId id="343" r:id="rId99"/>
    <p:sldId id="471" r:id="rId100"/>
    <p:sldId id="344" r:id="rId101"/>
    <p:sldId id="472" r:id="rId102"/>
    <p:sldId id="385" r:id="rId103"/>
    <p:sldId id="473" r:id="rId104"/>
    <p:sldId id="386" r:id="rId105"/>
    <p:sldId id="474" r:id="rId106"/>
    <p:sldId id="387" r:id="rId107"/>
    <p:sldId id="475" r:id="rId108"/>
    <p:sldId id="476" r:id="rId109"/>
    <p:sldId id="388" r:id="rId110"/>
    <p:sldId id="451" r:id="rId111"/>
    <p:sldId id="389" r:id="rId112"/>
    <p:sldId id="477" r:id="rId113"/>
    <p:sldId id="478" r:id="rId114"/>
    <p:sldId id="390" r:id="rId115"/>
    <p:sldId id="391" r:id="rId116"/>
    <p:sldId id="452" r:id="rId117"/>
    <p:sldId id="480" r:id="rId118"/>
    <p:sldId id="453" r:id="rId119"/>
    <p:sldId id="481" r:id="rId1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emf"/><Relationship Id="rId1" Type="http://schemas.openxmlformats.org/officeDocument/2006/relationships/image" Target="../media/image45.wmf"/><Relationship Id="rId4" Type="http://schemas.openxmlformats.org/officeDocument/2006/relationships/image" Target="../media/image48.emf"/></Relationships>
</file>

<file path=ppt/drawings/_rels/vmlDrawing10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5.wmf"/><Relationship Id="rId2" Type="http://schemas.openxmlformats.org/officeDocument/2006/relationships/image" Target="../media/image464.wmf"/><Relationship Id="rId1" Type="http://schemas.openxmlformats.org/officeDocument/2006/relationships/image" Target="../media/image463.wmf"/><Relationship Id="rId6" Type="http://schemas.openxmlformats.org/officeDocument/2006/relationships/image" Target="../media/image375.wmf"/><Relationship Id="rId5" Type="http://schemas.openxmlformats.org/officeDocument/2006/relationships/image" Target="../media/image467.wmf"/><Relationship Id="rId4" Type="http://schemas.openxmlformats.org/officeDocument/2006/relationships/image" Target="../media/image466.wmf"/></Relationships>
</file>

<file path=ppt/drawings/_rels/vmlDrawing10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wmf"/><Relationship Id="rId2" Type="http://schemas.openxmlformats.org/officeDocument/2006/relationships/image" Target="../media/image469.wmf"/><Relationship Id="rId1" Type="http://schemas.openxmlformats.org/officeDocument/2006/relationships/image" Target="../media/image468.wmf"/><Relationship Id="rId4" Type="http://schemas.openxmlformats.org/officeDocument/2006/relationships/image" Target="../media/image471.wmf"/></Relationships>
</file>

<file path=ppt/drawings/_rels/vmlDrawing10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8.wmf"/><Relationship Id="rId3" Type="http://schemas.openxmlformats.org/officeDocument/2006/relationships/image" Target="../media/image474.wmf"/><Relationship Id="rId7" Type="http://schemas.openxmlformats.org/officeDocument/2006/relationships/image" Target="../media/image477.wmf"/><Relationship Id="rId2" Type="http://schemas.openxmlformats.org/officeDocument/2006/relationships/image" Target="../media/image473.wmf"/><Relationship Id="rId1" Type="http://schemas.openxmlformats.org/officeDocument/2006/relationships/image" Target="../media/image472.wmf"/><Relationship Id="rId6" Type="http://schemas.openxmlformats.org/officeDocument/2006/relationships/image" Target="../media/image409.wmf"/><Relationship Id="rId5" Type="http://schemas.openxmlformats.org/officeDocument/2006/relationships/image" Target="../media/image476.wmf"/><Relationship Id="rId4" Type="http://schemas.openxmlformats.org/officeDocument/2006/relationships/image" Target="../media/image475.wmf"/><Relationship Id="rId9" Type="http://schemas.openxmlformats.org/officeDocument/2006/relationships/image" Target="../media/image479.wmf"/></Relationships>
</file>

<file path=ppt/drawings/_rels/vmlDrawing10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wmf"/><Relationship Id="rId2" Type="http://schemas.openxmlformats.org/officeDocument/2006/relationships/image" Target="../media/image481.wmf"/><Relationship Id="rId1" Type="http://schemas.openxmlformats.org/officeDocument/2006/relationships/image" Target="../media/image480.wmf"/><Relationship Id="rId6" Type="http://schemas.openxmlformats.org/officeDocument/2006/relationships/image" Target="../media/image485.wmf"/><Relationship Id="rId5" Type="http://schemas.openxmlformats.org/officeDocument/2006/relationships/image" Target="../media/image484.wmf"/><Relationship Id="rId4" Type="http://schemas.openxmlformats.org/officeDocument/2006/relationships/image" Target="../media/image483.wmf"/></Relationships>
</file>

<file path=ppt/drawings/_rels/vmlDrawing10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7.wmf"/><Relationship Id="rId1" Type="http://schemas.openxmlformats.org/officeDocument/2006/relationships/image" Target="../media/image486.wmf"/></Relationships>
</file>

<file path=ppt/drawings/_rels/vmlDrawing10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5.wmf"/><Relationship Id="rId3" Type="http://schemas.openxmlformats.org/officeDocument/2006/relationships/image" Target="../media/image490.wmf"/><Relationship Id="rId7" Type="http://schemas.openxmlformats.org/officeDocument/2006/relationships/image" Target="../media/image494.wmf"/><Relationship Id="rId2" Type="http://schemas.openxmlformats.org/officeDocument/2006/relationships/image" Target="../media/image489.wmf"/><Relationship Id="rId1" Type="http://schemas.openxmlformats.org/officeDocument/2006/relationships/image" Target="../media/image488.wmf"/><Relationship Id="rId6" Type="http://schemas.openxmlformats.org/officeDocument/2006/relationships/image" Target="../media/image493.wmf"/><Relationship Id="rId5" Type="http://schemas.openxmlformats.org/officeDocument/2006/relationships/image" Target="../media/image492.wmf"/><Relationship Id="rId4" Type="http://schemas.openxmlformats.org/officeDocument/2006/relationships/image" Target="../media/image491.wmf"/><Relationship Id="rId9" Type="http://schemas.openxmlformats.org/officeDocument/2006/relationships/image" Target="../media/image496.wmf"/></Relationships>
</file>

<file path=ppt/drawings/_rels/vmlDrawing10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4.wmf"/><Relationship Id="rId3" Type="http://schemas.openxmlformats.org/officeDocument/2006/relationships/image" Target="../media/image499.wmf"/><Relationship Id="rId7" Type="http://schemas.openxmlformats.org/officeDocument/2006/relationships/image" Target="../media/image503.wmf"/><Relationship Id="rId2" Type="http://schemas.openxmlformats.org/officeDocument/2006/relationships/image" Target="../media/image498.wmf"/><Relationship Id="rId1" Type="http://schemas.openxmlformats.org/officeDocument/2006/relationships/image" Target="../media/image497.wmf"/><Relationship Id="rId6" Type="http://schemas.openxmlformats.org/officeDocument/2006/relationships/image" Target="../media/image502.wmf"/><Relationship Id="rId5" Type="http://schemas.openxmlformats.org/officeDocument/2006/relationships/image" Target="../media/image501.wmf"/><Relationship Id="rId10" Type="http://schemas.openxmlformats.org/officeDocument/2006/relationships/image" Target="../media/image496.wmf"/><Relationship Id="rId4" Type="http://schemas.openxmlformats.org/officeDocument/2006/relationships/image" Target="../media/image500.wmf"/><Relationship Id="rId9" Type="http://schemas.openxmlformats.org/officeDocument/2006/relationships/image" Target="../media/image505.wmf"/></Relationships>
</file>

<file path=ppt/drawings/_rels/vmlDrawing10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4.wmf"/><Relationship Id="rId3" Type="http://schemas.openxmlformats.org/officeDocument/2006/relationships/image" Target="../media/image508.wmf"/><Relationship Id="rId7" Type="http://schemas.openxmlformats.org/officeDocument/2006/relationships/image" Target="../media/image512.wmf"/><Relationship Id="rId2" Type="http://schemas.openxmlformats.org/officeDocument/2006/relationships/image" Target="../media/image507.wmf"/><Relationship Id="rId1" Type="http://schemas.openxmlformats.org/officeDocument/2006/relationships/image" Target="../media/image506.wmf"/><Relationship Id="rId6" Type="http://schemas.openxmlformats.org/officeDocument/2006/relationships/image" Target="../media/image511.wmf"/><Relationship Id="rId5" Type="http://schemas.openxmlformats.org/officeDocument/2006/relationships/image" Target="../media/image510.wmf"/><Relationship Id="rId4" Type="http://schemas.openxmlformats.org/officeDocument/2006/relationships/image" Target="../media/image509.wmf"/></Relationships>
</file>

<file path=ppt/drawings/_rels/vmlDrawing10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5.wmf"/><Relationship Id="rId2" Type="http://schemas.openxmlformats.org/officeDocument/2006/relationships/image" Target="../media/image514.wmf"/><Relationship Id="rId1" Type="http://schemas.openxmlformats.org/officeDocument/2006/relationships/image" Target="../media/image513.wmf"/><Relationship Id="rId5" Type="http://schemas.openxmlformats.org/officeDocument/2006/relationships/image" Target="../media/image517.wmf"/><Relationship Id="rId4" Type="http://schemas.openxmlformats.org/officeDocument/2006/relationships/image" Target="../media/image516.wmf"/></Relationships>
</file>

<file path=ppt/drawings/_rels/vmlDrawing10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wmf"/><Relationship Id="rId2" Type="http://schemas.openxmlformats.org/officeDocument/2006/relationships/image" Target="../media/image519.wmf"/><Relationship Id="rId1" Type="http://schemas.openxmlformats.org/officeDocument/2006/relationships/image" Target="../media/image518.wmf"/><Relationship Id="rId6" Type="http://schemas.openxmlformats.org/officeDocument/2006/relationships/image" Target="../media/image522.wmf"/><Relationship Id="rId5" Type="http://schemas.openxmlformats.org/officeDocument/2006/relationships/image" Target="../media/image521.wmf"/><Relationship Id="rId4" Type="http://schemas.openxmlformats.org/officeDocument/2006/relationships/image" Target="../media/image51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5.wmf"/><Relationship Id="rId2" Type="http://schemas.openxmlformats.org/officeDocument/2006/relationships/image" Target="../media/image524.wmf"/><Relationship Id="rId1" Type="http://schemas.openxmlformats.org/officeDocument/2006/relationships/image" Target="../media/image523.wmf"/><Relationship Id="rId6" Type="http://schemas.openxmlformats.org/officeDocument/2006/relationships/image" Target="../media/image528.wmf"/><Relationship Id="rId5" Type="http://schemas.openxmlformats.org/officeDocument/2006/relationships/image" Target="../media/image527.wmf"/><Relationship Id="rId4" Type="http://schemas.openxmlformats.org/officeDocument/2006/relationships/image" Target="../media/image526.wmf"/></Relationships>
</file>

<file path=ppt/drawings/_rels/vmlDrawing1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wmf"/><Relationship Id="rId1" Type="http://schemas.openxmlformats.org/officeDocument/2006/relationships/image" Target="../media/image529.wmf"/></Relationships>
</file>

<file path=ppt/drawings/_rels/vmlDrawing1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3.wmf"/><Relationship Id="rId2" Type="http://schemas.openxmlformats.org/officeDocument/2006/relationships/image" Target="../media/image532.wmf"/><Relationship Id="rId1" Type="http://schemas.openxmlformats.org/officeDocument/2006/relationships/image" Target="../media/image531.wmf"/><Relationship Id="rId4" Type="http://schemas.openxmlformats.org/officeDocument/2006/relationships/image" Target="../media/image534.wmf"/></Relationships>
</file>

<file path=ppt/drawings/_rels/vmlDrawing1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7.wmf"/><Relationship Id="rId2" Type="http://schemas.openxmlformats.org/officeDocument/2006/relationships/image" Target="../media/image536.wmf"/><Relationship Id="rId1" Type="http://schemas.openxmlformats.org/officeDocument/2006/relationships/image" Target="../media/image535.wmf"/></Relationships>
</file>

<file path=ppt/drawings/_rels/vmlDrawing1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wmf"/><Relationship Id="rId2" Type="http://schemas.openxmlformats.org/officeDocument/2006/relationships/image" Target="../media/image539.wmf"/><Relationship Id="rId1" Type="http://schemas.openxmlformats.org/officeDocument/2006/relationships/image" Target="../media/image538.wmf"/><Relationship Id="rId4" Type="http://schemas.openxmlformats.org/officeDocument/2006/relationships/image" Target="../media/image5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21.wmf"/><Relationship Id="rId4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3.wmf"/><Relationship Id="rId1" Type="http://schemas.openxmlformats.org/officeDocument/2006/relationships/image" Target="../media/image64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9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Relationship Id="rId9" Type="http://schemas.openxmlformats.org/officeDocument/2006/relationships/image" Target="../media/image11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4" Type="http://schemas.openxmlformats.org/officeDocument/2006/relationships/image" Target="../media/image12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4" Type="http://schemas.openxmlformats.org/officeDocument/2006/relationships/image" Target="../media/image128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5" Type="http://schemas.openxmlformats.org/officeDocument/2006/relationships/image" Target="../media/image118.wmf"/><Relationship Id="rId4" Type="http://schemas.openxmlformats.org/officeDocument/2006/relationships/image" Target="../media/image158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image" Target="../media/image159.wmf"/><Relationship Id="rId1" Type="http://schemas.openxmlformats.org/officeDocument/2006/relationships/image" Target="../media/image137.wmf"/><Relationship Id="rId6" Type="http://schemas.openxmlformats.org/officeDocument/2006/relationships/image" Target="../media/image163.emf"/><Relationship Id="rId5" Type="http://schemas.openxmlformats.org/officeDocument/2006/relationships/image" Target="../media/image162.emf"/><Relationship Id="rId4" Type="http://schemas.openxmlformats.org/officeDocument/2006/relationships/image" Target="../media/image161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image" Target="../media/image165.emf"/><Relationship Id="rId1" Type="http://schemas.openxmlformats.org/officeDocument/2006/relationships/image" Target="../media/image164.emf"/><Relationship Id="rId6" Type="http://schemas.openxmlformats.org/officeDocument/2006/relationships/image" Target="../media/image169.wmf"/><Relationship Id="rId5" Type="http://schemas.openxmlformats.org/officeDocument/2006/relationships/image" Target="../media/image168.wmf"/><Relationship Id="rId4" Type="http://schemas.openxmlformats.org/officeDocument/2006/relationships/image" Target="../media/image16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e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Relationship Id="rId6" Type="http://schemas.openxmlformats.org/officeDocument/2006/relationships/image" Target="../media/image175.emf"/><Relationship Id="rId5" Type="http://schemas.openxmlformats.org/officeDocument/2006/relationships/image" Target="../media/image174.emf"/><Relationship Id="rId4" Type="http://schemas.openxmlformats.org/officeDocument/2006/relationships/image" Target="../media/image173.e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3" Type="http://schemas.openxmlformats.org/officeDocument/2006/relationships/image" Target="../media/image178.wmf"/><Relationship Id="rId7" Type="http://schemas.openxmlformats.org/officeDocument/2006/relationships/image" Target="../media/image182.wmf"/><Relationship Id="rId2" Type="http://schemas.openxmlformats.org/officeDocument/2006/relationships/image" Target="../media/image177.emf"/><Relationship Id="rId1" Type="http://schemas.openxmlformats.org/officeDocument/2006/relationships/image" Target="../media/image176.wmf"/><Relationship Id="rId6" Type="http://schemas.openxmlformats.org/officeDocument/2006/relationships/image" Target="../media/image181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Relationship Id="rId9" Type="http://schemas.openxmlformats.org/officeDocument/2006/relationships/image" Target="../media/image184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Relationship Id="rId5" Type="http://schemas.openxmlformats.org/officeDocument/2006/relationships/image" Target="../media/image189.wmf"/><Relationship Id="rId4" Type="http://schemas.openxmlformats.org/officeDocument/2006/relationships/image" Target="../media/image188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7" Type="http://schemas.openxmlformats.org/officeDocument/2006/relationships/image" Target="../media/image195.emf"/><Relationship Id="rId2" Type="http://schemas.openxmlformats.org/officeDocument/2006/relationships/image" Target="../media/image190.wmf"/><Relationship Id="rId1" Type="http://schemas.openxmlformats.org/officeDocument/2006/relationships/image" Target="../media/image183.wmf"/><Relationship Id="rId6" Type="http://schemas.openxmlformats.org/officeDocument/2006/relationships/image" Target="../media/image194.emf"/><Relationship Id="rId5" Type="http://schemas.openxmlformats.org/officeDocument/2006/relationships/image" Target="../media/image193.emf"/><Relationship Id="rId4" Type="http://schemas.openxmlformats.org/officeDocument/2006/relationships/image" Target="../media/image192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emf"/><Relationship Id="rId2" Type="http://schemas.openxmlformats.org/officeDocument/2006/relationships/image" Target="../media/image197.emf"/><Relationship Id="rId1" Type="http://schemas.openxmlformats.org/officeDocument/2006/relationships/image" Target="../media/image196.wmf"/><Relationship Id="rId5" Type="http://schemas.openxmlformats.org/officeDocument/2006/relationships/image" Target="../media/image200.emf"/><Relationship Id="rId4" Type="http://schemas.openxmlformats.org/officeDocument/2006/relationships/image" Target="../media/image199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image" Target="../media/image202.emf"/><Relationship Id="rId1" Type="http://schemas.openxmlformats.org/officeDocument/2006/relationships/image" Target="../media/image201.wmf"/><Relationship Id="rId5" Type="http://schemas.openxmlformats.org/officeDocument/2006/relationships/image" Target="../media/image205.emf"/><Relationship Id="rId4" Type="http://schemas.openxmlformats.org/officeDocument/2006/relationships/image" Target="../media/image204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6" Type="http://schemas.openxmlformats.org/officeDocument/2006/relationships/image" Target="../media/image211.wmf"/><Relationship Id="rId5" Type="http://schemas.openxmlformats.org/officeDocument/2006/relationships/image" Target="../media/image210.wmf"/><Relationship Id="rId4" Type="http://schemas.openxmlformats.org/officeDocument/2006/relationships/image" Target="../media/image209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image" Target="../media/image213.wmf"/><Relationship Id="rId1" Type="http://schemas.openxmlformats.org/officeDocument/2006/relationships/image" Target="../media/image212.wmf"/><Relationship Id="rId6" Type="http://schemas.openxmlformats.org/officeDocument/2006/relationships/image" Target="../media/image217.wmf"/><Relationship Id="rId5" Type="http://schemas.openxmlformats.org/officeDocument/2006/relationships/image" Target="../media/image216.wmf"/><Relationship Id="rId4" Type="http://schemas.openxmlformats.org/officeDocument/2006/relationships/image" Target="../media/image215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wmf"/><Relationship Id="rId3" Type="http://schemas.openxmlformats.org/officeDocument/2006/relationships/image" Target="../media/image220.wmf"/><Relationship Id="rId7" Type="http://schemas.openxmlformats.org/officeDocument/2006/relationships/image" Target="../media/image224.w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Relationship Id="rId6" Type="http://schemas.openxmlformats.org/officeDocument/2006/relationships/image" Target="../media/image223.wmf"/><Relationship Id="rId5" Type="http://schemas.openxmlformats.org/officeDocument/2006/relationships/image" Target="../media/image222.wmf"/><Relationship Id="rId4" Type="http://schemas.openxmlformats.org/officeDocument/2006/relationships/image" Target="../media/image221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wmf"/><Relationship Id="rId2" Type="http://schemas.openxmlformats.org/officeDocument/2006/relationships/image" Target="../media/image227.wmf"/><Relationship Id="rId1" Type="http://schemas.openxmlformats.org/officeDocument/2006/relationships/image" Target="../media/image226.wmf"/><Relationship Id="rId6" Type="http://schemas.openxmlformats.org/officeDocument/2006/relationships/image" Target="../media/image231.emf"/><Relationship Id="rId5" Type="http://schemas.openxmlformats.org/officeDocument/2006/relationships/image" Target="../media/image230.emf"/><Relationship Id="rId4" Type="http://schemas.openxmlformats.org/officeDocument/2006/relationships/image" Target="../media/image22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e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emf"/><Relationship Id="rId2" Type="http://schemas.openxmlformats.org/officeDocument/2006/relationships/image" Target="../media/image233.wmf"/><Relationship Id="rId1" Type="http://schemas.openxmlformats.org/officeDocument/2006/relationships/image" Target="../media/image232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wmf"/><Relationship Id="rId3" Type="http://schemas.openxmlformats.org/officeDocument/2006/relationships/image" Target="../media/image237.wmf"/><Relationship Id="rId7" Type="http://schemas.openxmlformats.org/officeDocument/2006/relationships/image" Target="../media/image241.wmf"/><Relationship Id="rId2" Type="http://schemas.openxmlformats.org/officeDocument/2006/relationships/image" Target="../media/image236.wmf"/><Relationship Id="rId1" Type="http://schemas.openxmlformats.org/officeDocument/2006/relationships/image" Target="../media/image235.wmf"/><Relationship Id="rId6" Type="http://schemas.openxmlformats.org/officeDocument/2006/relationships/image" Target="../media/image240.wmf"/><Relationship Id="rId5" Type="http://schemas.openxmlformats.org/officeDocument/2006/relationships/image" Target="../media/image239.wmf"/><Relationship Id="rId4" Type="http://schemas.openxmlformats.org/officeDocument/2006/relationships/image" Target="../media/image238.wmf"/><Relationship Id="rId9" Type="http://schemas.openxmlformats.org/officeDocument/2006/relationships/image" Target="../media/image243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wmf"/><Relationship Id="rId3" Type="http://schemas.openxmlformats.org/officeDocument/2006/relationships/image" Target="../media/image246.wmf"/><Relationship Id="rId7" Type="http://schemas.openxmlformats.org/officeDocument/2006/relationships/image" Target="../media/image250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Relationship Id="rId6" Type="http://schemas.openxmlformats.org/officeDocument/2006/relationships/image" Target="../media/image249.wmf"/><Relationship Id="rId5" Type="http://schemas.openxmlformats.org/officeDocument/2006/relationships/image" Target="../media/image248.wmf"/><Relationship Id="rId10" Type="http://schemas.openxmlformats.org/officeDocument/2006/relationships/image" Target="../media/image253.wmf"/><Relationship Id="rId4" Type="http://schemas.openxmlformats.org/officeDocument/2006/relationships/image" Target="../media/image247.wmf"/><Relationship Id="rId9" Type="http://schemas.openxmlformats.org/officeDocument/2006/relationships/image" Target="../media/image252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wmf"/><Relationship Id="rId2" Type="http://schemas.openxmlformats.org/officeDocument/2006/relationships/image" Target="../media/image255.wmf"/><Relationship Id="rId1" Type="http://schemas.openxmlformats.org/officeDocument/2006/relationships/image" Target="../media/image254.wmf"/><Relationship Id="rId4" Type="http://schemas.openxmlformats.org/officeDocument/2006/relationships/image" Target="../media/image257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wmf"/><Relationship Id="rId2" Type="http://schemas.openxmlformats.org/officeDocument/2006/relationships/image" Target="../media/image259.wmf"/><Relationship Id="rId1" Type="http://schemas.openxmlformats.org/officeDocument/2006/relationships/image" Target="../media/image258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wmf"/><Relationship Id="rId2" Type="http://schemas.openxmlformats.org/officeDocument/2006/relationships/image" Target="../media/image262.wmf"/><Relationship Id="rId1" Type="http://schemas.openxmlformats.org/officeDocument/2006/relationships/image" Target="../media/image261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wmf"/><Relationship Id="rId7" Type="http://schemas.openxmlformats.org/officeDocument/2006/relationships/image" Target="../media/image270.wmf"/><Relationship Id="rId2" Type="http://schemas.openxmlformats.org/officeDocument/2006/relationships/image" Target="../media/image265.wmf"/><Relationship Id="rId1" Type="http://schemas.openxmlformats.org/officeDocument/2006/relationships/image" Target="../media/image264.wmf"/><Relationship Id="rId6" Type="http://schemas.openxmlformats.org/officeDocument/2006/relationships/image" Target="../media/image269.wmf"/><Relationship Id="rId5" Type="http://schemas.openxmlformats.org/officeDocument/2006/relationships/image" Target="../media/image268.wmf"/><Relationship Id="rId4" Type="http://schemas.openxmlformats.org/officeDocument/2006/relationships/image" Target="../media/image267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wmf"/><Relationship Id="rId2" Type="http://schemas.openxmlformats.org/officeDocument/2006/relationships/image" Target="../media/image272.wmf"/><Relationship Id="rId1" Type="http://schemas.openxmlformats.org/officeDocument/2006/relationships/image" Target="../media/image271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wmf"/><Relationship Id="rId2" Type="http://schemas.openxmlformats.org/officeDocument/2006/relationships/image" Target="../media/image275.wmf"/><Relationship Id="rId1" Type="http://schemas.openxmlformats.org/officeDocument/2006/relationships/image" Target="../media/image274.wmf"/><Relationship Id="rId6" Type="http://schemas.openxmlformats.org/officeDocument/2006/relationships/image" Target="../media/image279.wmf"/><Relationship Id="rId5" Type="http://schemas.openxmlformats.org/officeDocument/2006/relationships/image" Target="../media/image278.wmf"/><Relationship Id="rId4" Type="http://schemas.openxmlformats.org/officeDocument/2006/relationships/image" Target="../media/image277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wmf"/><Relationship Id="rId2" Type="http://schemas.openxmlformats.org/officeDocument/2006/relationships/image" Target="../media/image278.wmf"/><Relationship Id="rId1" Type="http://schemas.openxmlformats.org/officeDocument/2006/relationships/image" Target="../media/image280.emf"/><Relationship Id="rId4" Type="http://schemas.openxmlformats.org/officeDocument/2006/relationships/image" Target="../media/image28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20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emf"/><Relationship Id="rId4" Type="http://schemas.openxmlformats.org/officeDocument/2006/relationships/image" Target="../media/image30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wmf"/><Relationship Id="rId7" Type="http://schemas.openxmlformats.org/officeDocument/2006/relationships/image" Target="../media/image288.wmf"/><Relationship Id="rId2" Type="http://schemas.openxmlformats.org/officeDocument/2006/relationships/image" Target="../media/image283.wmf"/><Relationship Id="rId1" Type="http://schemas.openxmlformats.org/officeDocument/2006/relationships/image" Target="../media/image282.wmf"/><Relationship Id="rId6" Type="http://schemas.openxmlformats.org/officeDocument/2006/relationships/image" Target="../media/image287.wmf"/><Relationship Id="rId5" Type="http://schemas.openxmlformats.org/officeDocument/2006/relationships/image" Target="../media/image286.wmf"/><Relationship Id="rId4" Type="http://schemas.openxmlformats.org/officeDocument/2006/relationships/image" Target="../media/image285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wmf"/><Relationship Id="rId2" Type="http://schemas.openxmlformats.org/officeDocument/2006/relationships/image" Target="../media/image290.wmf"/><Relationship Id="rId1" Type="http://schemas.openxmlformats.org/officeDocument/2006/relationships/image" Target="../media/image289.wmf"/><Relationship Id="rId6" Type="http://schemas.openxmlformats.org/officeDocument/2006/relationships/image" Target="../media/image177.emf"/><Relationship Id="rId5" Type="http://schemas.openxmlformats.org/officeDocument/2006/relationships/image" Target="../media/image293.wmf"/><Relationship Id="rId4" Type="http://schemas.openxmlformats.org/officeDocument/2006/relationships/image" Target="../media/image292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wmf"/><Relationship Id="rId2" Type="http://schemas.openxmlformats.org/officeDocument/2006/relationships/image" Target="../media/image295.wmf"/><Relationship Id="rId1" Type="http://schemas.openxmlformats.org/officeDocument/2006/relationships/image" Target="../media/image294.wmf"/><Relationship Id="rId4" Type="http://schemas.openxmlformats.org/officeDocument/2006/relationships/image" Target="../media/image296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wmf"/><Relationship Id="rId2" Type="http://schemas.openxmlformats.org/officeDocument/2006/relationships/image" Target="../media/image300.wmf"/><Relationship Id="rId1" Type="http://schemas.openxmlformats.org/officeDocument/2006/relationships/image" Target="../media/image299.wmf"/><Relationship Id="rId4" Type="http://schemas.openxmlformats.org/officeDocument/2006/relationships/image" Target="../media/image302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emf"/><Relationship Id="rId2" Type="http://schemas.openxmlformats.org/officeDocument/2006/relationships/image" Target="../media/image306.wmf"/><Relationship Id="rId1" Type="http://schemas.openxmlformats.org/officeDocument/2006/relationships/image" Target="../media/image305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wmf"/><Relationship Id="rId2" Type="http://schemas.openxmlformats.org/officeDocument/2006/relationships/image" Target="../media/image309.wmf"/><Relationship Id="rId1" Type="http://schemas.openxmlformats.org/officeDocument/2006/relationships/image" Target="../media/image308.wmf"/><Relationship Id="rId5" Type="http://schemas.openxmlformats.org/officeDocument/2006/relationships/image" Target="../media/image312.wmf"/><Relationship Id="rId4" Type="http://schemas.openxmlformats.org/officeDocument/2006/relationships/image" Target="../media/image311.wmf"/></Relationships>
</file>

<file path=ppt/drawings/_rels/vmlDrawing6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wmf"/><Relationship Id="rId3" Type="http://schemas.openxmlformats.org/officeDocument/2006/relationships/image" Target="../media/image315.wmf"/><Relationship Id="rId7" Type="http://schemas.openxmlformats.org/officeDocument/2006/relationships/image" Target="../media/image319.wmf"/><Relationship Id="rId2" Type="http://schemas.openxmlformats.org/officeDocument/2006/relationships/image" Target="../media/image314.wmf"/><Relationship Id="rId1" Type="http://schemas.openxmlformats.org/officeDocument/2006/relationships/image" Target="../media/image313.wmf"/><Relationship Id="rId6" Type="http://schemas.openxmlformats.org/officeDocument/2006/relationships/image" Target="../media/image318.wmf"/><Relationship Id="rId5" Type="http://schemas.openxmlformats.org/officeDocument/2006/relationships/image" Target="../media/image317.wmf"/><Relationship Id="rId4" Type="http://schemas.openxmlformats.org/officeDocument/2006/relationships/image" Target="../media/image316.wmf"/><Relationship Id="rId9" Type="http://schemas.openxmlformats.org/officeDocument/2006/relationships/image" Target="../media/image321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wmf"/><Relationship Id="rId2" Type="http://schemas.openxmlformats.org/officeDocument/2006/relationships/image" Target="../media/image323.wmf"/><Relationship Id="rId1" Type="http://schemas.openxmlformats.org/officeDocument/2006/relationships/image" Target="../media/image322.wmf"/><Relationship Id="rId6" Type="http://schemas.openxmlformats.org/officeDocument/2006/relationships/image" Target="../media/image327.wmf"/><Relationship Id="rId5" Type="http://schemas.openxmlformats.org/officeDocument/2006/relationships/image" Target="../media/image326.wmf"/><Relationship Id="rId4" Type="http://schemas.openxmlformats.org/officeDocument/2006/relationships/image" Target="../media/image325.emf"/></Relationships>
</file>

<file path=ppt/drawings/_rels/vmlDrawing6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9.emf"/><Relationship Id="rId1" Type="http://schemas.openxmlformats.org/officeDocument/2006/relationships/image" Target="../media/image328.e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wmf"/><Relationship Id="rId2" Type="http://schemas.openxmlformats.org/officeDocument/2006/relationships/image" Target="../media/image331.wmf"/><Relationship Id="rId1" Type="http://schemas.openxmlformats.org/officeDocument/2006/relationships/image" Target="../media/image330.wmf"/><Relationship Id="rId5" Type="http://schemas.openxmlformats.org/officeDocument/2006/relationships/image" Target="../media/image334.wmf"/><Relationship Id="rId4" Type="http://schemas.openxmlformats.org/officeDocument/2006/relationships/image" Target="../media/image3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emf"/><Relationship Id="rId1" Type="http://schemas.openxmlformats.org/officeDocument/2006/relationships/image" Target="../media/image33.wmf"/><Relationship Id="rId4" Type="http://schemas.openxmlformats.org/officeDocument/2006/relationships/image" Target="../media/image36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5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6.e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9.wmf"/><Relationship Id="rId2" Type="http://schemas.openxmlformats.org/officeDocument/2006/relationships/image" Target="../media/image338.wmf"/><Relationship Id="rId1" Type="http://schemas.openxmlformats.org/officeDocument/2006/relationships/image" Target="../media/image337.wmf"/><Relationship Id="rId6" Type="http://schemas.openxmlformats.org/officeDocument/2006/relationships/image" Target="../media/image342.wmf"/><Relationship Id="rId5" Type="http://schemas.openxmlformats.org/officeDocument/2006/relationships/image" Target="../media/image341.wmf"/><Relationship Id="rId4" Type="http://schemas.openxmlformats.org/officeDocument/2006/relationships/image" Target="../media/image340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wmf"/><Relationship Id="rId7" Type="http://schemas.openxmlformats.org/officeDocument/2006/relationships/image" Target="../media/image349.wmf"/><Relationship Id="rId2" Type="http://schemas.openxmlformats.org/officeDocument/2006/relationships/image" Target="../media/image344.wmf"/><Relationship Id="rId1" Type="http://schemas.openxmlformats.org/officeDocument/2006/relationships/image" Target="../media/image343.wmf"/><Relationship Id="rId6" Type="http://schemas.openxmlformats.org/officeDocument/2006/relationships/image" Target="../media/image348.wmf"/><Relationship Id="rId5" Type="http://schemas.openxmlformats.org/officeDocument/2006/relationships/image" Target="../media/image347.emf"/><Relationship Id="rId4" Type="http://schemas.openxmlformats.org/officeDocument/2006/relationships/image" Target="../media/image346.wmf"/></Relationships>
</file>

<file path=ppt/drawings/_rels/vmlDrawing7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emf"/><Relationship Id="rId1" Type="http://schemas.openxmlformats.org/officeDocument/2006/relationships/image" Target="../media/image350.emf"/></Relationships>
</file>

<file path=ppt/drawings/_rels/vmlDrawing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wmf"/><Relationship Id="rId2" Type="http://schemas.openxmlformats.org/officeDocument/2006/relationships/image" Target="../media/image353.wmf"/><Relationship Id="rId1" Type="http://schemas.openxmlformats.org/officeDocument/2006/relationships/image" Target="../media/image352.wmf"/><Relationship Id="rId4" Type="http://schemas.openxmlformats.org/officeDocument/2006/relationships/image" Target="../media/image355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6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7.e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wmf"/><Relationship Id="rId2" Type="http://schemas.openxmlformats.org/officeDocument/2006/relationships/image" Target="../media/image312.wmf"/><Relationship Id="rId1" Type="http://schemas.openxmlformats.org/officeDocument/2006/relationships/image" Target="../media/image358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wmf"/><Relationship Id="rId2" Type="http://schemas.openxmlformats.org/officeDocument/2006/relationships/image" Target="../media/image361.wmf"/><Relationship Id="rId1" Type="http://schemas.openxmlformats.org/officeDocument/2006/relationships/image" Target="../media/image360.wmf"/><Relationship Id="rId5" Type="http://schemas.openxmlformats.org/officeDocument/2006/relationships/image" Target="../media/image364.wmf"/><Relationship Id="rId4" Type="http://schemas.openxmlformats.org/officeDocument/2006/relationships/image" Target="../media/image36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7.wmf"/><Relationship Id="rId2" Type="http://schemas.openxmlformats.org/officeDocument/2006/relationships/image" Target="../media/image366.wmf"/><Relationship Id="rId1" Type="http://schemas.openxmlformats.org/officeDocument/2006/relationships/image" Target="../media/image365.wmf"/><Relationship Id="rId5" Type="http://schemas.openxmlformats.org/officeDocument/2006/relationships/image" Target="../media/image359.wmf"/><Relationship Id="rId4" Type="http://schemas.openxmlformats.org/officeDocument/2006/relationships/image" Target="../media/image368.w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wmf"/><Relationship Id="rId2" Type="http://schemas.openxmlformats.org/officeDocument/2006/relationships/image" Target="../media/image370.wmf"/><Relationship Id="rId1" Type="http://schemas.openxmlformats.org/officeDocument/2006/relationships/image" Target="../media/image369.wmf"/><Relationship Id="rId4" Type="http://schemas.openxmlformats.org/officeDocument/2006/relationships/image" Target="../media/image372.w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5.wmf"/><Relationship Id="rId2" Type="http://schemas.openxmlformats.org/officeDocument/2006/relationships/image" Target="../media/image374.wmf"/><Relationship Id="rId1" Type="http://schemas.openxmlformats.org/officeDocument/2006/relationships/image" Target="../media/image373.wmf"/><Relationship Id="rId6" Type="http://schemas.openxmlformats.org/officeDocument/2006/relationships/image" Target="../media/image378.wmf"/><Relationship Id="rId5" Type="http://schemas.openxmlformats.org/officeDocument/2006/relationships/image" Target="../media/image377.wmf"/><Relationship Id="rId4" Type="http://schemas.openxmlformats.org/officeDocument/2006/relationships/image" Target="../media/image376.wmf"/></Relationships>
</file>

<file path=ppt/drawings/_rels/vmlDrawing8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wmf"/><Relationship Id="rId2" Type="http://schemas.openxmlformats.org/officeDocument/2006/relationships/image" Target="../media/image380.wmf"/><Relationship Id="rId1" Type="http://schemas.openxmlformats.org/officeDocument/2006/relationships/image" Target="../media/image379.wmf"/><Relationship Id="rId4" Type="http://schemas.openxmlformats.org/officeDocument/2006/relationships/image" Target="../media/image382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4.wmf"/><Relationship Id="rId2" Type="http://schemas.openxmlformats.org/officeDocument/2006/relationships/image" Target="../media/image375.wmf"/><Relationship Id="rId1" Type="http://schemas.openxmlformats.org/officeDocument/2006/relationships/image" Target="../media/image383.wmf"/><Relationship Id="rId5" Type="http://schemas.openxmlformats.org/officeDocument/2006/relationships/image" Target="../media/image386.wmf"/><Relationship Id="rId4" Type="http://schemas.openxmlformats.org/officeDocument/2006/relationships/image" Target="../media/image385.w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9.wmf"/><Relationship Id="rId7" Type="http://schemas.openxmlformats.org/officeDocument/2006/relationships/image" Target="../media/image386.wmf"/><Relationship Id="rId2" Type="http://schemas.openxmlformats.org/officeDocument/2006/relationships/image" Target="../media/image388.wmf"/><Relationship Id="rId1" Type="http://schemas.openxmlformats.org/officeDocument/2006/relationships/image" Target="../media/image387.wmf"/><Relationship Id="rId6" Type="http://schemas.openxmlformats.org/officeDocument/2006/relationships/image" Target="../media/image385.wmf"/><Relationship Id="rId5" Type="http://schemas.openxmlformats.org/officeDocument/2006/relationships/image" Target="../media/image391.wmf"/><Relationship Id="rId4" Type="http://schemas.openxmlformats.org/officeDocument/2006/relationships/image" Target="../media/image390.wmf"/></Relationships>
</file>

<file path=ppt/drawings/_rels/vmlDrawing8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4.wmf"/><Relationship Id="rId2" Type="http://schemas.openxmlformats.org/officeDocument/2006/relationships/image" Target="../media/image393.wmf"/><Relationship Id="rId1" Type="http://schemas.openxmlformats.org/officeDocument/2006/relationships/image" Target="../media/image392.wmf"/><Relationship Id="rId4" Type="http://schemas.openxmlformats.org/officeDocument/2006/relationships/image" Target="../media/image395.wmf"/></Relationships>
</file>

<file path=ppt/drawings/_rels/vmlDrawing8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8.wmf"/><Relationship Id="rId2" Type="http://schemas.openxmlformats.org/officeDocument/2006/relationships/image" Target="../media/image397.wmf"/><Relationship Id="rId1" Type="http://schemas.openxmlformats.org/officeDocument/2006/relationships/image" Target="../media/image396.wmf"/></Relationships>
</file>

<file path=ppt/drawings/_rels/vmlDrawing8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wmf"/><Relationship Id="rId2" Type="http://schemas.openxmlformats.org/officeDocument/2006/relationships/image" Target="../media/image400.wmf"/><Relationship Id="rId1" Type="http://schemas.openxmlformats.org/officeDocument/2006/relationships/image" Target="../media/image399.wmf"/><Relationship Id="rId5" Type="http://schemas.openxmlformats.org/officeDocument/2006/relationships/image" Target="../media/image403.wmf"/><Relationship Id="rId4" Type="http://schemas.openxmlformats.org/officeDocument/2006/relationships/image" Target="../media/image402.wmf"/></Relationships>
</file>

<file path=ppt/drawings/_rels/vmlDrawing8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6.wmf"/><Relationship Id="rId2" Type="http://schemas.openxmlformats.org/officeDocument/2006/relationships/image" Target="../media/image405.wmf"/><Relationship Id="rId1" Type="http://schemas.openxmlformats.org/officeDocument/2006/relationships/image" Target="../media/image40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9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4.wmf"/><Relationship Id="rId3" Type="http://schemas.openxmlformats.org/officeDocument/2006/relationships/image" Target="../media/image409.wmf"/><Relationship Id="rId7" Type="http://schemas.openxmlformats.org/officeDocument/2006/relationships/image" Target="../media/image413.wmf"/><Relationship Id="rId2" Type="http://schemas.openxmlformats.org/officeDocument/2006/relationships/image" Target="../media/image408.wmf"/><Relationship Id="rId1" Type="http://schemas.openxmlformats.org/officeDocument/2006/relationships/image" Target="../media/image407.wmf"/><Relationship Id="rId6" Type="http://schemas.openxmlformats.org/officeDocument/2006/relationships/image" Target="../media/image412.wmf"/><Relationship Id="rId5" Type="http://schemas.openxmlformats.org/officeDocument/2006/relationships/image" Target="../media/image411.wmf"/><Relationship Id="rId4" Type="http://schemas.openxmlformats.org/officeDocument/2006/relationships/image" Target="../media/image410.wmf"/></Relationships>
</file>

<file path=ppt/drawings/_rels/vmlDrawing9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7.wmf"/><Relationship Id="rId2" Type="http://schemas.openxmlformats.org/officeDocument/2006/relationships/image" Target="../media/image416.wmf"/><Relationship Id="rId1" Type="http://schemas.openxmlformats.org/officeDocument/2006/relationships/image" Target="../media/image415.wmf"/><Relationship Id="rId5" Type="http://schemas.openxmlformats.org/officeDocument/2006/relationships/image" Target="../media/image380.wmf"/><Relationship Id="rId4" Type="http://schemas.openxmlformats.org/officeDocument/2006/relationships/image" Target="../media/image418.wmf"/></Relationships>
</file>

<file path=ppt/drawings/_rels/vmlDrawing9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9.wmf"/><Relationship Id="rId2" Type="http://schemas.openxmlformats.org/officeDocument/2006/relationships/image" Target="../media/image420.wmf"/><Relationship Id="rId1" Type="http://schemas.openxmlformats.org/officeDocument/2006/relationships/image" Target="../media/image419.wmf"/><Relationship Id="rId6" Type="http://schemas.openxmlformats.org/officeDocument/2006/relationships/image" Target="../media/image423.wmf"/><Relationship Id="rId5" Type="http://schemas.openxmlformats.org/officeDocument/2006/relationships/image" Target="../media/image422.wmf"/><Relationship Id="rId4" Type="http://schemas.openxmlformats.org/officeDocument/2006/relationships/image" Target="../media/image421.wmf"/></Relationships>
</file>

<file path=ppt/drawings/_rels/vmlDrawing9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wmf"/><Relationship Id="rId3" Type="http://schemas.openxmlformats.org/officeDocument/2006/relationships/image" Target="../media/image426.wmf"/><Relationship Id="rId7" Type="http://schemas.openxmlformats.org/officeDocument/2006/relationships/image" Target="../media/image430.wmf"/><Relationship Id="rId2" Type="http://schemas.openxmlformats.org/officeDocument/2006/relationships/image" Target="../media/image425.wmf"/><Relationship Id="rId1" Type="http://schemas.openxmlformats.org/officeDocument/2006/relationships/image" Target="../media/image424.wmf"/><Relationship Id="rId6" Type="http://schemas.openxmlformats.org/officeDocument/2006/relationships/image" Target="../media/image429.wmf"/><Relationship Id="rId5" Type="http://schemas.openxmlformats.org/officeDocument/2006/relationships/image" Target="../media/image428.wmf"/><Relationship Id="rId4" Type="http://schemas.openxmlformats.org/officeDocument/2006/relationships/image" Target="../media/image427.wmf"/></Relationships>
</file>

<file path=ppt/drawings/_rels/vmlDrawing9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3.wmf"/><Relationship Id="rId1" Type="http://schemas.openxmlformats.org/officeDocument/2006/relationships/image" Target="../media/image432.wmf"/></Relationships>
</file>

<file path=ppt/drawings/_rels/vmlDrawing9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wmf"/><Relationship Id="rId2" Type="http://schemas.openxmlformats.org/officeDocument/2006/relationships/image" Target="../media/image440.wmf"/><Relationship Id="rId1" Type="http://schemas.openxmlformats.org/officeDocument/2006/relationships/image" Target="../media/image439.wmf"/><Relationship Id="rId6" Type="http://schemas.openxmlformats.org/officeDocument/2006/relationships/image" Target="../media/image433.wmf"/><Relationship Id="rId5" Type="http://schemas.openxmlformats.org/officeDocument/2006/relationships/image" Target="../media/image443.wmf"/><Relationship Id="rId4" Type="http://schemas.openxmlformats.org/officeDocument/2006/relationships/image" Target="../media/image442.wmf"/></Relationships>
</file>

<file path=ppt/drawings/_rels/vmlDrawing9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5.wmf"/><Relationship Id="rId7" Type="http://schemas.openxmlformats.org/officeDocument/2006/relationships/image" Target="../media/image449.wmf"/><Relationship Id="rId2" Type="http://schemas.openxmlformats.org/officeDocument/2006/relationships/image" Target="../media/image444.wmf"/><Relationship Id="rId1" Type="http://schemas.openxmlformats.org/officeDocument/2006/relationships/image" Target="../media/image420.wmf"/><Relationship Id="rId6" Type="http://schemas.openxmlformats.org/officeDocument/2006/relationships/image" Target="../media/image448.wmf"/><Relationship Id="rId5" Type="http://schemas.openxmlformats.org/officeDocument/2006/relationships/image" Target="../media/image447.wmf"/><Relationship Id="rId4" Type="http://schemas.openxmlformats.org/officeDocument/2006/relationships/image" Target="../media/image446.wmf"/></Relationships>
</file>

<file path=ppt/drawings/_rels/vmlDrawing9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2.wmf"/><Relationship Id="rId2" Type="http://schemas.openxmlformats.org/officeDocument/2006/relationships/image" Target="../media/image451.wmf"/><Relationship Id="rId1" Type="http://schemas.openxmlformats.org/officeDocument/2006/relationships/image" Target="../media/image450.wmf"/><Relationship Id="rId4" Type="http://schemas.openxmlformats.org/officeDocument/2006/relationships/image" Target="../media/image453.wmf"/></Relationships>
</file>

<file path=ppt/drawings/_rels/vmlDrawing9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6.wmf"/><Relationship Id="rId2" Type="http://schemas.openxmlformats.org/officeDocument/2006/relationships/image" Target="../media/image455.wmf"/><Relationship Id="rId1" Type="http://schemas.openxmlformats.org/officeDocument/2006/relationships/image" Target="../media/image454.wmf"/><Relationship Id="rId5" Type="http://schemas.openxmlformats.org/officeDocument/2006/relationships/image" Target="../media/image458.wmf"/><Relationship Id="rId4" Type="http://schemas.openxmlformats.org/officeDocument/2006/relationships/image" Target="../media/image457.wmf"/></Relationships>
</file>

<file path=ppt/drawings/_rels/vmlDrawing9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wmf"/><Relationship Id="rId2" Type="http://schemas.openxmlformats.org/officeDocument/2006/relationships/image" Target="../media/image460.wmf"/><Relationship Id="rId1" Type="http://schemas.openxmlformats.org/officeDocument/2006/relationships/image" Target="../media/image459.wmf"/><Relationship Id="rId4" Type="http://schemas.openxmlformats.org/officeDocument/2006/relationships/image" Target="../media/image4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89996-151D-436A-82F0-A2980A4B8662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58F4B-0A86-4990-B175-8344F0C593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0379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/>
              <a:t>也</a:t>
            </a:r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defTabSz="989013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defTabSz="989013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defTabSz="989013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defTabSz="989013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30F42E7-ADDB-4CAD-B4F3-8057CE8D1D4F}" type="slidenum">
              <a:rPr lang="zh-TW" altLang="en-US" sz="1300" smtClean="0">
                <a:solidFill>
                  <a:schemeClr val="tx1"/>
                </a:solidFill>
              </a:rPr>
              <a:pPr eaLnBrk="1" hangingPunct="1"/>
              <a:t>57</a:t>
            </a:fld>
            <a:endParaRPr lang="en-US" altLang="zh-TW" sz="13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C3D88B-F84B-49B8-9E62-5CB4CAFBD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7B0337F-6E93-497B-A7C8-049FA8BAC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4D0698-F503-400C-8D8C-947AD8396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22F2-2E0B-4E3A-9E6A-9C6EBD31A2A8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C88161-01B3-45ED-A392-3931CFFD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8A3726-2B6F-4C8E-92A1-6691B700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0E37-22B6-4B8A-87D2-47EAEB57B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21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E89196-88E9-437C-9066-CBFE9C36A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B83235C-8BF4-4B3F-BAED-F76DEDDEB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034DF9-DB1F-488F-9F6B-6439DD7B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22F2-2E0B-4E3A-9E6A-9C6EBD31A2A8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4BE5088-198F-4762-8286-4B516495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38438DE-3303-42D2-9FAF-8F43A156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0E37-22B6-4B8A-87D2-47EAEB57B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377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0249A79-033C-4F38-A374-2F3F3B203B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EF2F6D9-B166-498C-AD3C-9681ED1DB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804660-43EF-422F-A0F4-B96DA605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22F2-2E0B-4E3A-9E6A-9C6EBD31A2A8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18AE48-5BF7-4FC0-B82F-2BD0DBC9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E59222-52F9-4982-A205-821B8C2F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0E37-22B6-4B8A-87D2-47EAEB57B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007163-A186-4AC7-AE83-CA18FBBC7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C329D0-F28B-4226-960B-4A41B7E1E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304187-6D1F-44A0-9AFD-91446055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22F2-2E0B-4E3A-9E6A-9C6EBD31A2A8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F208FC-A9A3-4011-88EB-F55780CF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52C733-2C62-4F0F-8C01-1581FB7C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0E37-22B6-4B8A-87D2-47EAEB57B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49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9012F2-007A-4198-97EE-79689661D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9CE8964-03CB-4673-861A-B88BD9C28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412700-D51C-425E-A25E-F4BABEDA4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22F2-2E0B-4E3A-9E6A-9C6EBD31A2A8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EF6C5F-0DEB-4998-B066-9F46D8A2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D9765B-E241-4B63-91A2-ADB23BD60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0E37-22B6-4B8A-87D2-47EAEB57B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81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78DFBA-50F2-43E0-994D-4E29B3EC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6BD5C5-2700-4581-9772-2DAAC6D51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ABF596D-C1ED-4EC4-BCA3-9B70A4CD0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D7D5307-8872-4155-B717-9762FC9B7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22F2-2E0B-4E3A-9E6A-9C6EBD31A2A8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78791AE-8184-4201-AADE-E884C6A4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9ED13B7-0362-4EA9-9729-5D48689F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0E37-22B6-4B8A-87D2-47EAEB57B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77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328C1C-252E-4F51-A142-0567D1F80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57F81C-66D5-4BB8-BF69-C9BCD0611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7514A57-FDFF-4FC7-8DED-04416D503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3F7F9AF-C478-4B53-8F6B-CD43F3875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3D6B2B-75B0-4D54-875E-EEC74951F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9DC3EF8-8E90-4309-9211-81E9A15B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22F2-2E0B-4E3A-9E6A-9C6EBD31A2A8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0A379D4-5915-494A-84C9-47D3EE15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3C05890-1A54-4EE2-869F-7980E3FD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0E37-22B6-4B8A-87D2-47EAEB57B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490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C953FC-A437-452B-AD8A-BEF71CAA1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ED02CEC-292C-4534-A914-8D6B3317A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22F2-2E0B-4E3A-9E6A-9C6EBD31A2A8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A88B327-057A-4BE0-859B-45775D692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5E2FBCC-074B-4367-B6CC-9F56EE83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0E37-22B6-4B8A-87D2-47EAEB57B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11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E3CC4AF-C0DB-47D5-BE76-65A54E42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22F2-2E0B-4E3A-9E6A-9C6EBD31A2A8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A0B9708-AAA0-42C1-AC76-EE3AADAC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3ADAEA8-DE53-400E-8C23-691A128DC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0E37-22B6-4B8A-87D2-47EAEB57B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657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C3D3CC-EA8A-4666-B607-8F32CCDF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B6C4C1-6FC6-4F83-9C6E-0F14DB209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DAC1CA8-399A-4537-B4B2-DFF3EABB0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461F2DA-4317-4425-BFB5-54C8CF66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22F2-2E0B-4E3A-9E6A-9C6EBD31A2A8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853B-9D20-4F76-80B7-9F1B82C76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9DF1BED-4204-4FFD-948E-16D2A407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0E37-22B6-4B8A-87D2-47EAEB57B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724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CFA757-333B-4EED-B78B-68F5C48D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716BAA0-2048-4BAD-85A0-09770F545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D2EA620-28DF-42C9-8FA8-B8799D31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6132726-80A9-409D-AB98-0611FD05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22F2-2E0B-4E3A-9E6A-9C6EBD31A2A8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2A24F4A-9417-463C-9B04-A6003E24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5D40073-4667-4A4E-8667-18B59265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0E37-22B6-4B8A-87D2-47EAEB57B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58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FE20ED5-0172-44C7-AAB1-35BDD03B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E7D7C97-350C-40C5-ADEA-A2CB93310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0F5723-6BAA-4921-A001-8AC1E56A6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E22F2-2E0B-4E3A-9E6A-9C6EBD31A2A8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7D53EA-5D91-46A1-A460-9E0A5E1E3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A4BEB6-735D-400D-A978-A54E3DF1E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0E37-22B6-4B8A-87D2-47EAEB57B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02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0.bin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5.wmf"/><Relationship Id="rId13" Type="http://schemas.openxmlformats.org/officeDocument/2006/relationships/oleObject" Target="../embeddings/oleObject442.bin"/><Relationship Id="rId3" Type="http://schemas.openxmlformats.org/officeDocument/2006/relationships/oleObject" Target="../embeddings/oleObject437.bin"/><Relationship Id="rId7" Type="http://schemas.openxmlformats.org/officeDocument/2006/relationships/oleObject" Target="../embeddings/oleObject439.bin"/><Relationship Id="rId12" Type="http://schemas.openxmlformats.org/officeDocument/2006/relationships/image" Target="../media/image44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9.wmf"/><Relationship Id="rId1" Type="http://schemas.openxmlformats.org/officeDocument/2006/relationships/vmlDrawing" Target="../drawings/vmlDrawing96.vml"/><Relationship Id="rId6" Type="http://schemas.openxmlformats.org/officeDocument/2006/relationships/image" Target="../media/image444.wmf"/><Relationship Id="rId11" Type="http://schemas.openxmlformats.org/officeDocument/2006/relationships/oleObject" Target="../embeddings/oleObject441.bin"/><Relationship Id="rId5" Type="http://schemas.openxmlformats.org/officeDocument/2006/relationships/oleObject" Target="../embeddings/oleObject438.bin"/><Relationship Id="rId15" Type="http://schemas.openxmlformats.org/officeDocument/2006/relationships/oleObject" Target="../embeddings/oleObject443.bin"/><Relationship Id="rId10" Type="http://schemas.openxmlformats.org/officeDocument/2006/relationships/image" Target="../media/image446.wmf"/><Relationship Id="rId4" Type="http://schemas.openxmlformats.org/officeDocument/2006/relationships/image" Target="../media/image420.wmf"/><Relationship Id="rId9" Type="http://schemas.openxmlformats.org/officeDocument/2006/relationships/oleObject" Target="../embeddings/oleObject440.bin"/><Relationship Id="rId14" Type="http://schemas.openxmlformats.org/officeDocument/2006/relationships/image" Target="../media/image448.wm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2.wmf"/><Relationship Id="rId3" Type="http://schemas.openxmlformats.org/officeDocument/2006/relationships/oleObject" Target="../embeddings/oleObject444.bin"/><Relationship Id="rId7" Type="http://schemas.openxmlformats.org/officeDocument/2006/relationships/oleObject" Target="../embeddings/oleObject4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451.wmf"/><Relationship Id="rId5" Type="http://schemas.openxmlformats.org/officeDocument/2006/relationships/oleObject" Target="../embeddings/oleObject445.bin"/><Relationship Id="rId10" Type="http://schemas.openxmlformats.org/officeDocument/2006/relationships/image" Target="../media/image453.wmf"/><Relationship Id="rId4" Type="http://schemas.openxmlformats.org/officeDocument/2006/relationships/image" Target="../media/image450.wmf"/><Relationship Id="rId9" Type="http://schemas.openxmlformats.org/officeDocument/2006/relationships/oleObject" Target="../embeddings/oleObject447.bin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6.wmf"/><Relationship Id="rId3" Type="http://schemas.openxmlformats.org/officeDocument/2006/relationships/oleObject" Target="../embeddings/oleObject448.bin"/><Relationship Id="rId7" Type="http://schemas.openxmlformats.org/officeDocument/2006/relationships/oleObject" Target="../embeddings/oleObject450.bin"/><Relationship Id="rId12" Type="http://schemas.openxmlformats.org/officeDocument/2006/relationships/image" Target="../media/image4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455.wmf"/><Relationship Id="rId11" Type="http://schemas.openxmlformats.org/officeDocument/2006/relationships/oleObject" Target="../embeddings/oleObject452.bin"/><Relationship Id="rId5" Type="http://schemas.openxmlformats.org/officeDocument/2006/relationships/oleObject" Target="../embeddings/oleObject449.bin"/><Relationship Id="rId10" Type="http://schemas.openxmlformats.org/officeDocument/2006/relationships/image" Target="../media/image457.wmf"/><Relationship Id="rId4" Type="http://schemas.openxmlformats.org/officeDocument/2006/relationships/image" Target="../media/image454.wmf"/><Relationship Id="rId9" Type="http://schemas.openxmlformats.org/officeDocument/2006/relationships/oleObject" Target="../embeddings/oleObject451.bin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1.wmf"/><Relationship Id="rId3" Type="http://schemas.openxmlformats.org/officeDocument/2006/relationships/oleObject" Target="../embeddings/oleObject453.bin"/><Relationship Id="rId7" Type="http://schemas.openxmlformats.org/officeDocument/2006/relationships/oleObject" Target="../embeddings/oleObject4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460.wmf"/><Relationship Id="rId5" Type="http://schemas.openxmlformats.org/officeDocument/2006/relationships/oleObject" Target="../embeddings/oleObject454.bin"/><Relationship Id="rId10" Type="http://schemas.openxmlformats.org/officeDocument/2006/relationships/image" Target="../media/image462.wmf"/><Relationship Id="rId4" Type="http://schemas.openxmlformats.org/officeDocument/2006/relationships/image" Target="../media/image459.wmf"/><Relationship Id="rId9" Type="http://schemas.openxmlformats.org/officeDocument/2006/relationships/oleObject" Target="../embeddings/oleObject456.bin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5.wmf"/><Relationship Id="rId13" Type="http://schemas.openxmlformats.org/officeDocument/2006/relationships/oleObject" Target="../embeddings/oleObject462.bin"/><Relationship Id="rId3" Type="http://schemas.openxmlformats.org/officeDocument/2006/relationships/oleObject" Target="../embeddings/oleObject457.bin"/><Relationship Id="rId7" Type="http://schemas.openxmlformats.org/officeDocument/2006/relationships/oleObject" Target="../embeddings/oleObject459.bin"/><Relationship Id="rId12" Type="http://schemas.openxmlformats.org/officeDocument/2006/relationships/image" Target="../media/image4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464.wmf"/><Relationship Id="rId11" Type="http://schemas.openxmlformats.org/officeDocument/2006/relationships/oleObject" Target="../embeddings/oleObject461.bin"/><Relationship Id="rId5" Type="http://schemas.openxmlformats.org/officeDocument/2006/relationships/oleObject" Target="../embeddings/oleObject458.bin"/><Relationship Id="rId10" Type="http://schemas.openxmlformats.org/officeDocument/2006/relationships/image" Target="../media/image466.wmf"/><Relationship Id="rId4" Type="http://schemas.openxmlformats.org/officeDocument/2006/relationships/image" Target="../media/image463.wmf"/><Relationship Id="rId9" Type="http://schemas.openxmlformats.org/officeDocument/2006/relationships/oleObject" Target="../embeddings/oleObject460.bin"/><Relationship Id="rId14" Type="http://schemas.openxmlformats.org/officeDocument/2006/relationships/image" Target="../media/image375.w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wmf"/><Relationship Id="rId3" Type="http://schemas.openxmlformats.org/officeDocument/2006/relationships/oleObject" Target="../embeddings/oleObject463.bin"/><Relationship Id="rId7" Type="http://schemas.openxmlformats.org/officeDocument/2006/relationships/oleObject" Target="../embeddings/oleObject4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469.wmf"/><Relationship Id="rId5" Type="http://schemas.openxmlformats.org/officeDocument/2006/relationships/oleObject" Target="../embeddings/oleObject464.bin"/><Relationship Id="rId10" Type="http://schemas.openxmlformats.org/officeDocument/2006/relationships/image" Target="../media/image471.wmf"/><Relationship Id="rId4" Type="http://schemas.openxmlformats.org/officeDocument/2006/relationships/image" Target="../media/image468.wmf"/><Relationship Id="rId9" Type="http://schemas.openxmlformats.org/officeDocument/2006/relationships/oleObject" Target="../embeddings/oleObject466.bin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4.wmf"/><Relationship Id="rId13" Type="http://schemas.openxmlformats.org/officeDocument/2006/relationships/oleObject" Target="../embeddings/oleObject472.bin"/><Relationship Id="rId18" Type="http://schemas.openxmlformats.org/officeDocument/2006/relationships/image" Target="../media/image478.wmf"/><Relationship Id="rId3" Type="http://schemas.openxmlformats.org/officeDocument/2006/relationships/oleObject" Target="../embeddings/oleObject467.bin"/><Relationship Id="rId7" Type="http://schemas.openxmlformats.org/officeDocument/2006/relationships/oleObject" Target="../embeddings/oleObject469.bin"/><Relationship Id="rId12" Type="http://schemas.openxmlformats.org/officeDocument/2006/relationships/image" Target="../media/image476.wmf"/><Relationship Id="rId17" Type="http://schemas.openxmlformats.org/officeDocument/2006/relationships/oleObject" Target="../embeddings/oleObject47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7.wmf"/><Relationship Id="rId20" Type="http://schemas.openxmlformats.org/officeDocument/2006/relationships/image" Target="../media/image479.wmf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473.wmf"/><Relationship Id="rId11" Type="http://schemas.openxmlformats.org/officeDocument/2006/relationships/oleObject" Target="../embeddings/oleObject471.bin"/><Relationship Id="rId5" Type="http://schemas.openxmlformats.org/officeDocument/2006/relationships/oleObject" Target="../embeddings/oleObject468.bin"/><Relationship Id="rId15" Type="http://schemas.openxmlformats.org/officeDocument/2006/relationships/oleObject" Target="../embeddings/oleObject473.bin"/><Relationship Id="rId10" Type="http://schemas.openxmlformats.org/officeDocument/2006/relationships/image" Target="../media/image475.wmf"/><Relationship Id="rId19" Type="http://schemas.openxmlformats.org/officeDocument/2006/relationships/oleObject" Target="../embeddings/oleObject475.bin"/><Relationship Id="rId4" Type="http://schemas.openxmlformats.org/officeDocument/2006/relationships/image" Target="../media/image472.wmf"/><Relationship Id="rId9" Type="http://schemas.openxmlformats.org/officeDocument/2006/relationships/oleObject" Target="../embeddings/oleObject470.bin"/><Relationship Id="rId14" Type="http://schemas.openxmlformats.org/officeDocument/2006/relationships/image" Target="../media/image409.wm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2.wmf"/><Relationship Id="rId13" Type="http://schemas.openxmlformats.org/officeDocument/2006/relationships/oleObject" Target="../embeddings/oleObject481.bin"/><Relationship Id="rId3" Type="http://schemas.openxmlformats.org/officeDocument/2006/relationships/oleObject" Target="../embeddings/oleObject476.bin"/><Relationship Id="rId7" Type="http://schemas.openxmlformats.org/officeDocument/2006/relationships/oleObject" Target="../embeddings/oleObject478.bin"/><Relationship Id="rId12" Type="http://schemas.openxmlformats.org/officeDocument/2006/relationships/image" Target="../media/image4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481.wmf"/><Relationship Id="rId11" Type="http://schemas.openxmlformats.org/officeDocument/2006/relationships/oleObject" Target="../embeddings/oleObject480.bin"/><Relationship Id="rId5" Type="http://schemas.openxmlformats.org/officeDocument/2006/relationships/oleObject" Target="../embeddings/oleObject477.bin"/><Relationship Id="rId10" Type="http://schemas.openxmlformats.org/officeDocument/2006/relationships/image" Target="../media/image483.wmf"/><Relationship Id="rId4" Type="http://schemas.openxmlformats.org/officeDocument/2006/relationships/image" Target="../media/image480.wmf"/><Relationship Id="rId9" Type="http://schemas.openxmlformats.org/officeDocument/2006/relationships/oleObject" Target="../embeddings/oleObject479.bin"/><Relationship Id="rId14" Type="http://schemas.openxmlformats.org/officeDocument/2006/relationships/image" Target="../media/image485.w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487.wmf"/><Relationship Id="rId5" Type="http://schemas.openxmlformats.org/officeDocument/2006/relationships/oleObject" Target="../embeddings/oleObject483.bin"/><Relationship Id="rId4" Type="http://schemas.openxmlformats.org/officeDocument/2006/relationships/image" Target="../media/image486.wmf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wmf"/><Relationship Id="rId13" Type="http://schemas.openxmlformats.org/officeDocument/2006/relationships/oleObject" Target="../embeddings/oleObject489.bin"/><Relationship Id="rId18" Type="http://schemas.openxmlformats.org/officeDocument/2006/relationships/image" Target="../media/image495.wmf"/><Relationship Id="rId3" Type="http://schemas.openxmlformats.org/officeDocument/2006/relationships/oleObject" Target="../embeddings/oleObject484.bin"/><Relationship Id="rId7" Type="http://schemas.openxmlformats.org/officeDocument/2006/relationships/oleObject" Target="../embeddings/oleObject486.bin"/><Relationship Id="rId12" Type="http://schemas.openxmlformats.org/officeDocument/2006/relationships/image" Target="../media/image492.wmf"/><Relationship Id="rId17" Type="http://schemas.openxmlformats.org/officeDocument/2006/relationships/oleObject" Target="../embeddings/oleObject49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94.wmf"/><Relationship Id="rId20" Type="http://schemas.openxmlformats.org/officeDocument/2006/relationships/image" Target="../media/image496.wmf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489.wmf"/><Relationship Id="rId11" Type="http://schemas.openxmlformats.org/officeDocument/2006/relationships/oleObject" Target="../embeddings/oleObject488.bin"/><Relationship Id="rId5" Type="http://schemas.openxmlformats.org/officeDocument/2006/relationships/oleObject" Target="../embeddings/oleObject485.bin"/><Relationship Id="rId15" Type="http://schemas.openxmlformats.org/officeDocument/2006/relationships/oleObject" Target="../embeddings/oleObject490.bin"/><Relationship Id="rId10" Type="http://schemas.openxmlformats.org/officeDocument/2006/relationships/image" Target="../media/image491.wmf"/><Relationship Id="rId19" Type="http://schemas.openxmlformats.org/officeDocument/2006/relationships/oleObject" Target="../embeddings/oleObject492.bin"/><Relationship Id="rId4" Type="http://schemas.openxmlformats.org/officeDocument/2006/relationships/image" Target="../media/image488.wmf"/><Relationship Id="rId9" Type="http://schemas.openxmlformats.org/officeDocument/2006/relationships/oleObject" Target="../embeddings/oleObject487.bin"/><Relationship Id="rId14" Type="http://schemas.openxmlformats.org/officeDocument/2006/relationships/image" Target="../media/image49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4.bin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9.wmf"/><Relationship Id="rId13" Type="http://schemas.openxmlformats.org/officeDocument/2006/relationships/oleObject" Target="../embeddings/oleObject498.bin"/><Relationship Id="rId18" Type="http://schemas.openxmlformats.org/officeDocument/2006/relationships/image" Target="../media/image504.wmf"/><Relationship Id="rId3" Type="http://schemas.openxmlformats.org/officeDocument/2006/relationships/oleObject" Target="../embeddings/oleObject493.bin"/><Relationship Id="rId21" Type="http://schemas.openxmlformats.org/officeDocument/2006/relationships/oleObject" Target="../embeddings/oleObject502.bin"/><Relationship Id="rId7" Type="http://schemas.openxmlformats.org/officeDocument/2006/relationships/oleObject" Target="../embeddings/oleObject495.bin"/><Relationship Id="rId12" Type="http://schemas.openxmlformats.org/officeDocument/2006/relationships/image" Target="../media/image501.wmf"/><Relationship Id="rId17" Type="http://schemas.openxmlformats.org/officeDocument/2006/relationships/oleObject" Target="../embeddings/oleObject50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3.wmf"/><Relationship Id="rId20" Type="http://schemas.openxmlformats.org/officeDocument/2006/relationships/image" Target="../media/image505.wmf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498.wmf"/><Relationship Id="rId11" Type="http://schemas.openxmlformats.org/officeDocument/2006/relationships/oleObject" Target="../embeddings/oleObject497.bin"/><Relationship Id="rId5" Type="http://schemas.openxmlformats.org/officeDocument/2006/relationships/oleObject" Target="../embeddings/oleObject494.bin"/><Relationship Id="rId15" Type="http://schemas.openxmlformats.org/officeDocument/2006/relationships/oleObject" Target="../embeddings/oleObject499.bin"/><Relationship Id="rId10" Type="http://schemas.openxmlformats.org/officeDocument/2006/relationships/image" Target="../media/image500.wmf"/><Relationship Id="rId19" Type="http://schemas.openxmlformats.org/officeDocument/2006/relationships/oleObject" Target="../embeddings/oleObject501.bin"/><Relationship Id="rId4" Type="http://schemas.openxmlformats.org/officeDocument/2006/relationships/image" Target="../media/image497.wmf"/><Relationship Id="rId9" Type="http://schemas.openxmlformats.org/officeDocument/2006/relationships/oleObject" Target="../embeddings/oleObject496.bin"/><Relationship Id="rId14" Type="http://schemas.openxmlformats.org/officeDocument/2006/relationships/image" Target="../media/image502.wmf"/><Relationship Id="rId22" Type="http://schemas.openxmlformats.org/officeDocument/2006/relationships/image" Target="../media/image496.w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8.wmf"/><Relationship Id="rId13" Type="http://schemas.openxmlformats.org/officeDocument/2006/relationships/oleObject" Target="../embeddings/oleObject508.bin"/><Relationship Id="rId18" Type="http://schemas.openxmlformats.org/officeDocument/2006/relationships/image" Target="../media/image504.wmf"/><Relationship Id="rId3" Type="http://schemas.openxmlformats.org/officeDocument/2006/relationships/oleObject" Target="../embeddings/oleObject503.bin"/><Relationship Id="rId7" Type="http://schemas.openxmlformats.org/officeDocument/2006/relationships/oleObject" Target="../embeddings/oleObject505.bin"/><Relationship Id="rId12" Type="http://schemas.openxmlformats.org/officeDocument/2006/relationships/image" Target="../media/image510.wmf"/><Relationship Id="rId17" Type="http://schemas.openxmlformats.org/officeDocument/2006/relationships/oleObject" Target="../embeddings/oleObject51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2.wmf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507.wmf"/><Relationship Id="rId11" Type="http://schemas.openxmlformats.org/officeDocument/2006/relationships/oleObject" Target="../embeddings/oleObject507.bin"/><Relationship Id="rId5" Type="http://schemas.openxmlformats.org/officeDocument/2006/relationships/oleObject" Target="../embeddings/oleObject504.bin"/><Relationship Id="rId15" Type="http://schemas.openxmlformats.org/officeDocument/2006/relationships/oleObject" Target="../embeddings/oleObject509.bin"/><Relationship Id="rId10" Type="http://schemas.openxmlformats.org/officeDocument/2006/relationships/image" Target="../media/image509.wmf"/><Relationship Id="rId4" Type="http://schemas.openxmlformats.org/officeDocument/2006/relationships/image" Target="../media/image506.wmf"/><Relationship Id="rId9" Type="http://schemas.openxmlformats.org/officeDocument/2006/relationships/oleObject" Target="../embeddings/oleObject506.bin"/><Relationship Id="rId14" Type="http://schemas.openxmlformats.org/officeDocument/2006/relationships/image" Target="../media/image511.wmf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5.wmf"/><Relationship Id="rId3" Type="http://schemas.openxmlformats.org/officeDocument/2006/relationships/oleObject" Target="../embeddings/oleObject511.bin"/><Relationship Id="rId7" Type="http://schemas.openxmlformats.org/officeDocument/2006/relationships/oleObject" Target="../embeddings/oleObject513.bin"/><Relationship Id="rId12" Type="http://schemas.openxmlformats.org/officeDocument/2006/relationships/image" Target="../media/image5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514.wmf"/><Relationship Id="rId11" Type="http://schemas.openxmlformats.org/officeDocument/2006/relationships/oleObject" Target="../embeddings/oleObject515.bin"/><Relationship Id="rId5" Type="http://schemas.openxmlformats.org/officeDocument/2006/relationships/oleObject" Target="../embeddings/oleObject512.bin"/><Relationship Id="rId10" Type="http://schemas.openxmlformats.org/officeDocument/2006/relationships/image" Target="../media/image516.wmf"/><Relationship Id="rId4" Type="http://schemas.openxmlformats.org/officeDocument/2006/relationships/image" Target="../media/image513.wmf"/><Relationship Id="rId9" Type="http://schemas.openxmlformats.org/officeDocument/2006/relationships/oleObject" Target="../embeddings/oleObject514.bin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wmf"/><Relationship Id="rId13" Type="http://schemas.openxmlformats.org/officeDocument/2006/relationships/oleObject" Target="../embeddings/oleObject521.bin"/><Relationship Id="rId3" Type="http://schemas.openxmlformats.org/officeDocument/2006/relationships/oleObject" Target="../embeddings/oleObject516.bin"/><Relationship Id="rId7" Type="http://schemas.openxmlformats.org/officeDocument/2006/relationships/oleObject" Target="../embeddings/oleObject518.bin"/><Relationship Id="rId12" Type="http://schemas.openxmlformats.org/officeDocument/2006/relationships/image" Target="../media/image5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519.wmf"/><Relationship Id="rId11" Type="http://schemas.openxmlformats.org/officeDocument/2006/relationships/oleObject" Target="../embeddings/oleObject520.bin"/><Relationship Id="rId5" Type="http://schemas.openxmlformats.org/officeDocument/2006/relationships/oleObject" Target="../embeddings/oleObject517.bin"/><Relationship Id="rId10" Type="http://schemas.openxmlformats.org/officeDocument/2006/relationships/image" Target="../media/image517.wmf"/><Relationship Id="rId4" Type="http://schemas.openxmlformats.org/officeDocument/2006/relationships/image" Target="../media/image518.wmf"/><Relationship Id="rId9" Type="http://schemas.openxmlformats.org/officeDocument/2006/relationships/oleObject" Target="../embeddings/oleObject519.bin"/><Relationship Id="rId14" Type="http://schemas.openxmlformats.org/officeDocument/2006/relationships/image" Target="../media/image522.wmf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5.wmf"/><Relationship Id="rId13" Type="http://schemas.openxmlformats.org/officeDocument/2006/relationships/oleObject" Target="../embeddings/oleObject527.bin"/><Relationship Id="rId3" Type="http://schemas.openxmlformats.org/officeDocument/2006/relationships/oleObject" Target="../embeddings/oleObject522.bin"/><Relationship Id="rId7" Type="http://schemas.openxmlformats.org/officeDocument/2006/relationships/oleObject" Target="../embeddings/oleObject524.bin"/><Relationship Id="rId12" Type="http://schemas.openxmlformats.org/officeDocument/2006/relationships/image" Target="../media/image5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524.wmf"/><Relationship Id="rId11" Type="http://schemas.openxmlformats.org/officeDocument/2006/relationships/oleObject" Target="../embeddings/oleObject526.bin"/><Relationship Id="rId5" Type="http://schemas.openxmlformats.org/officeDocument/2006/relationships/oleObject" Target="../embeddings/oleObject523.bin"/><Relationship Id="rId10" Type="http://schemas.openxmlformats.org/officeDocument/2006/relationships/image" Target="../media/image526.wmf"/><Relationship Id="rId4" Type="http://schemas.openxmlformats.org/officeDocument/2006/relationships/image" Target="../media/image523.wmf"/><Relationship Id="rId9" Type="http://schemas.openxmlformats.org/officeDocument/2006/relationships/oleObject" Target="../embeddings/oleObject525.bin"/><Relationship Id="rId14" Type="http://schemas.openxmlformats.org/officeDocument/2006/relationships/image" Target="../media/image528.w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1.vml"/><Relationship Id="rId6" Type="http://schemas.openxmlformats.org/officeDocument/2006/relationships/image" Target="../media/image530.wmf"/><Relationship Id="rId5" Type="http://schemas.openxmlformats.org/officeDocument/2006/relationships/oleObject" Target="../embeddings/oleObject529.bin"/><Relationship Id="rId4" Type="http://schemas.openxmlformats.org/officeDocument/2006/relationships/image" Target="../media/image529.wmf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3.wmf"/><Relationship Id="rId3" Type="http://schemas.openxmlformats.org/officeDocument/2006/relationships/oleObject" Target="../embeddings/oleObject530.bin"/><Relationship Id="rId7" Type="http://schemas.openxmlformats.org/officeDocument/2006/relationships/oleObject" Target="../embeddings/oleObject5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532.wmf"/><Relationship Id="rId5" Type="http://schemas.openxmlformats.org/officeDocument/2006/relationships/oleObject" Target="../embeddings/oleObject531.bin"/><Relationship Id="rId10" Type="http://schemas.openxmlformats.org/officeDocument/2006/relationships/image" Target="../media/image534.wmf"/><Relationship Id="rId4" Type="http://schemas.openxmlformats.org/officeDocument/2006/relationships/image" Target="../media/image531.wmf"/><Relationship Id="rId9" Type="http://schemas.openxmlformats.org/officeDocument/2006/relationships/oleObject" Target="../embeddings/oleObject533.bin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7.wmf"/><Relationship Id="rId3" Type="http://schemas.openxmlformats.org/officeDocument/2006/relationships/oleObject" Target="../embeddings/oleObject534.bin"/><Relationship Id="rId7" Type="http://schemas.openxmlformats.org/officeDocument/2006/relationships/oleObject" Target="../embeddings/oleObject5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536.wmf"/><Relationship Id="rId5" Type="http://schemas.openxmlformats.org/officeDocument/2006/relationships/oleObject" Target="../embeddings/oleObject535.bin"/><Relationship Id="rId4" Type="http://schemas.openxmlformats.org/officeDocument/2006/relationships/image" Target="../media/image535.wmf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wmf"/><Relationship Id="rId3" Type="http://schemas.openxmlformats.org/officeDocument/2006/relationships/oleObject" Target="../embeddings/oleObject537.bin"/><Relationship Id="rId7" Type="http://schemas.openxmlformats.org/officeDocument/2006/relationships/oleObject" Target="../embeddings/oleObject5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539.wmf"/><Relationship Id="rId5" Type="http://schemas.openxmlformats.org/officeDocument/2006/relationships/oleObject" Target="../embeddings/oleObject538.bin"/><Relationship Id="rId10" Type="http://schemas.openxmlformats.org/officeDocument/2006/relationships/image" Target="../media/image541.wmf"/><Relationship Id="rId4" Type="http://schemas.openxmlformats.org/officeDocument/2006/relationships/image" Target="../media/image538.wmf"/><Relationship Id="rId9" Type="http://schemas.openxmlformats.org/officeDocument/2006/relationships/oleObject" Target="../embeddings/oleObject540.bin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48.e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5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0.e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6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63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6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66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6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71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7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7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oleObject" Target="../embeddings/oleObject80.bin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image" Target="../media/image7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oleObject" Target="../embeddings/oleObject83.bin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4.bin"/><Relationship Id="rId5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image" Target="../media/image8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8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9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9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0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0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112.bin"/><Relationship Id="rId18" Type="http://schemas.openxmlformats.org/officeDocument/2006/relationships/image" Target="../media/image113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10.wmf"/><Relationship Id="rId17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2.wmf"/><Relationship Id="rId20" Type="http://schemas.openxmlformats.org/officeDocument/2006/relationships/image" Target="../media/image114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10" Type="http://schemas.openxmlformats.org/officeDocument/2006/relationships/image" Target="../media/image109.wmf"/><Relationship Id="rId19" Type="http://schemas.openxmlformats.org/officeDocument/2006/relationships/oleObject" Target="../embeddings/oleObject115.bin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11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oleObject" Target="../embeddings/oleObject121.bin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1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118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19.bin"/><Relationship Id="rId14" Type="http://schemas.openxmlformats.org/officeDocument/2006/relationships/image" Target="../media/image12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123.bin"/><Relationship Id="rId10" Type="http://schemas.openxmlformats.org/officeDocument/2006/relationships/image" Target="../media/image120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2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27.bin"/><Relationship Id="rId10" Type="http://schemas.openxmlformats.org/officeDocument/2006/relationships/image" Target="../media/image128.wmf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2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3" Type="http://schemas.openxmlformats.org/officeDocument/2006/relationships/oleObject" Target="../embeddings/oleObject130.bin"/><Relationship Id="rId7" Type="http://schemas.openxmlformats.org/officeDocument/2006/relationships/image" Target="../media/image1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129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35.jpeg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132.bin"/><Relationship Id="rId10" Type="http://schemas.openxmlformats.org/officeDocument/2006/relationships/image" Target="../media/image118.wmf"/><Relationship Id="rId4" Type="http://schemas.openxmlformats.org/officeDocument/2006/relationships/image" Target="../media/image136.jpeg"/><Relationship Id="rId9" Type="http://schemas.openxmlformats.org/officeDocument/2006/relationships/oleObject" Target="../embeddings/oleObject13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image" Target="../media/image13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42.jpeg"/><Relationship Id="rId5" Type="http://schemas.openxmlformats.org/officeDocument/2006/relationships/image" Target="../media/image141.jpeg"/><Relationship Id="rId4" Type="http://schemas.openxmlformats.org/officeDocument/2006/relationships/image" Target="../media/image14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45.jpeg"/><Relationship Id="rId5" Type="http://schemas.openxmlformats.org/officeDocument/2006/relationships/image" Target="../media/image144.jpeg"/><Relationship Id="rId4" Type="http://schemas.openxmlformats.org/officeDocument/2006/relationships/image" Target="../media/image14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8.jpeg"/><Relationship Id="rId5" Type="http://schemas.openxmlformats.org/officeDocument/2006/relationships/image" Target="../media/image147.jpeg"/><Relationship Id="rId4" Type="http://schemas.openxmlformats.org/officeDocument/2006/relationships/image" Target="../media/image14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51.jpeg"/><Relationship Id="rId5" Type="http://schemas.openxmlformats.org/officeDocument/2006/relationships/image" Target="../media/image150.jpeg"/><Relationship Id="rId4" Type="http://schemas.openxmlformats.org/officeDocument/2006/relationships/image" Target="../media/image14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54.jpeg"/><Relationship Id="rId5" Type="http://schemas.openxmlformats.org/officeDocument/2006/relationships/image" Target="../media/image153.jpeg"/><Relationship Id="rId4" Type="http://schemas.openxmlformats.org/officeDocument/2006/relationships/image" Target="../media/image15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2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emf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12" Type="http://schemas.openxmlformats.org/officeDocument/2006/relationships/image" Target="../media/image1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56.wmf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42.bin"/><Relationship Id="rId10" Type="http://schemas.openxmlformats.org/officeDocument/2006/relationships/image" Target="../media/image158.emf"/><Relationship Id="rId4" Type="http://schemas.openxmlformats.org/officeDocument/2006/relationships/image" Target="../media/image155.wmf"/><Relationship Id="rId9" Type="http://schemas.openxmlformats.org/officeDocument/2006/relationships/oleObject" Target="../embeddings/oleObject14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emf"/><Relationship Id="rId13" Type="http://schemas.openxmlformats.org/officeDocument/2006/relationships/oleObject" Target="../embeddings/oleObject151.bin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12" Type="http://schemas.openxmlformats.org/officeDocument/2006/relationships/image" Target="../media/image16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59.wmf"/><Relationship Id="rId11" Type="http://schemas.openxmlformats.org/officeDocument/2006/relationships/oleObject" Target="../embeddings/oleObject150.bin"/><Relationship Id="rId5" Type="http://schemas.openxmlformats.org/officeDocument/2006/relationships/oleObject" Target="../embeddings/oleObject147.bin"/><Relationship Id="rId10" Type="http://schemas.openxmlformats.org/officeDocument/2006/relationships/image" Target="../media/image161.e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149.bin"/><Relationship Id="rId14" Type="http://schemas.openxmlformats.org/officeDocument/2006/relationships/image" Target="../media/image163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emf"/><Relationship Id="rId13" Type="http://schemas.openxmlformats.org/officeDocument/2006/relationships/oleObject" Target="../embeddings/oleObject157.bin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12" Type="http://schemas.openxmlformats.org/officeDocument/2006/relationships/image" Target="../media/image1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65.emf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3.bin"/><Relationship Id="rId10" Type="http://schemas.openxmlformats.org/officeDocument/2006/relationships/image" Target="../media/image167.emf"/><Relationship Id="rId4" Type="http://schemas.openxmlformats.org/officeDocument/2006/relationships/image" Target="../media/image164.emf"/><Relationship Id="rId9" Type="http://schemas.openxmlformats.org/officeDocument/2006/relationships/oleObject" Target="../embeddings/oleObject155.bin"/><Relationship Id="rId14" Type="http://schemas.openxmlformats.org/officeDocument/2006/relationships/image" Target="../media/image169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emf"/><Relationship Id="rId13" Type="http://schemas.openxmlformats.org/officeDocument/2006/relationships/oleObject" Target="../embeddings/oleObject163.bin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7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71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0" Type="http://schemas.openxmlformats.org/officeDocument/2006/relationships/image" Target="../media/image173.emf"/><Relationship Id="rId4" Type="http://schemas.openxmlformats.org/officeDocument/2006/relationships/image" Target="../media/image170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175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13" Type="http://schemas.openxmlformats.org/officeDocument/2006/relationships/oleObject" Target="../embeddings/oleObject169.bin"/><Relationship Id="rId18" Type="http://schemas.openxmlformats.org/officeDocument/2006/relationships/image" Target="../media/image183.wmf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6.bin"/><Relationship Id="rId12" Type="http://schemas.openxmlformats.org/officeDocument/2006/relationships/image" Target="../media/image180.wmf"/><Relationship Id="rId17" Type="http://schemas.openxmlformats.org/officeDocument/2006/relationships/oleObject" Target="../embeddings/oleObject17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2.wmf"/><Relationship Id="rId20" Type="http://schemas.openxmlformats.org/officeDocument/2006/relationships/image" Target="../media/image184.w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77.emf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5.bin"/><Relationship Id="rId15" Type="http://schemas.openxmlformats.org/officeDocument/2006/relationships/oleObject" Target="../embeddings/oleObject170.bin"/><Relationship Id="rId10" Type="http://schemas.openxmlformats.org/officeDocument/2006/relationships/image" Target="../media/image179.wmf"/><Relationship Id="rId19" Type="http://schemas.openxmlformats.org/officeDocument/2006/relationships/oleObject" Target="../embeddings/oleObject172.bin"/><Relationship Id="rId4" Type="http://schemas.openxmlformats.org/officeDocument/2006/relationships/image" Target="../media/image176.wmf"/><Relationship Id="rId9" Type="http://schemas.openxmlformats.org/officeDocument/2006/relationships/oleObject" Target="../embeddings/oleObject167.bin"/><Relationship Id="rId14" Type="http://schemas.openxmlformats.org/officeDocument/2006/relationships/image" Target="../media/image181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5.bin"/><Relationship Id="rId12" Type="http://schemas.openxmlformats.org/officeDocument/2006/relationships/image" Target="../media/image1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86.wmf"/><Relationship Id="rId11" Type="http://schemas.openxmlformats.org/officeDocument/2006/relationships/oleObject" Target="../embeddings/oleObject177.bin"/><Relationship Id="rId5" Type="http://schemas.openxmlformats.org/officeDocument/2006/relationships/oleObject" Target="../embeddings/oleObject174.bin"/><Relationship Id="rId10" Type="http://schemas.openxmlformats.org/officeDocument/2006/relationships/image" Target="../media/image188.wmf"/><Relationship Id="rId4" Type="http://schemas.openxmlformats.org/officeDocument/2006/relationships/image" Target="../media/image185.wmf"/><Relationship Id="rId9" Type="http://schemas.openxmlformats.org/officeDocument/2006/relationships/oleObject" Target="../embeddings/oleObject176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13" Type="http://schemas.openxmlformats.org/officeDocument/2006/relationships/oleObject" Target="../embeddings/oleObject183.bin"/><Relationship Id="rId3" Type="http://schemas.openxmlformats.org/officeDocument/2006/relationships/oleObject" Target="../embeddings/oleObject178.bin"/><Relationship Id="rId7" Type="http://schemas.openxmlformats.org/officeDocument/2006/relationships/oleObject" Target="../embeddings/oleObject180.bin"/><Relationship Id="rId12" Type="http://schemas.openxmlformats.org/officeDocument/2006/relationships/image" Target="../media/image193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5.emf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90.wmf"/><Relationship Id="rId11" Type="http://schemas.openxmlformats.org/officeDocument/2006/relationships/oleObject" Target="../embeddings/oleObject182.bin"/><Relationship Id="rId5" Type="http://schemas.openxmlformats.org/officeDocument/2006/relationships/oleObject" Target="../embeddings/oleObject179.bin"/><Relationship Id="rId15" Type="http://schemas.openxmlformats.org/officeDocument/2006/relationships/oleObject" Target="../embeddings/oleObject184.bin"/><Relationship Id="rId10" Type="http://schemas.openxmlformats.org/officeDocument/2006/relationships/image" Target="../media/image192.emf"/><Relationship Id="rId4" Type="http://schemas.openxmlformats.org/officeDocument/2006/relationships/image" Target="../media/image183.wmf"/><Relationship Id="rId9" Type="http://schemas.openxmlformats.org/officeDocument/2006/relationships/oleObject" Target="../embeddings/oleObject181.bin"/><Relationship Id="rId14" Type="http://schemas.openxmlformats.org/officeDocument/2006/relationships/image" Target="../media/image194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emf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187.bin"/><Relationship Id="rId12" Type="http://schemas.openxmlformats.org/officeDocument/2006/relationships/image" Target="../media/image20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97.emf"/><Relationship Id="rId11" Type="http://schemas.openxmlformats.org/officeDocument/2006/relationships/oleObject" Target="../embeddings/oleObject189.bin"/><Relationship Id="rId5" Type="http://schemas.openxmlformats.org/officeDocument/2006/relationships/oleObject" Target="../embeddings/oleObject186.bin"/><Relationship Id="rId10" Type="http://schemas.openxmlformats.org/officeDocument/2006/relationships/image" Target="../media/image199.emf"/><Relationship Id="rId4" Type="http://schemas.openxmlformats.org/officeDocument/2006/relationships/image" Target="../media/image196.wmf"/><Relationship Id="rId9" Type="http://schemas.openxmlformats.org/officeDocument/2006/relationships/oleObject" Target="../embeddings/oleObject188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emf"/><Relationship Id="rId3" Type="http://schemas.openxmlformats.org/officeDocument/2006/relationships/oleObject" Target="../embeddings/oleObject190.bin"/><Relationship Id="rId7" Type="http://schemas.openxmlformats.org/officeDocument/2006/relationships/oleObject" Target="../embeddings/oleObject192.bin"/><Relationship Id="rId12" Type="http://schemas.openxmlformats.org/officeDocument/2006/relationships/image" Target="../media/image20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02.emf"/><Relationship Id="rId11" Type="http://schemas.openxmlformats.org/officeDocument/2006/relationships/oleObject" Target="../embeddings/oleObject194.bin"/><Relationship Id="rId5" Type="http://schemas.openxmlformats.org/officeDocument/2006/relationships/oleObject" Target="../embeddings/oleObject191.bin"/><Relationship Id="rId10" Type="http://schemas.openxmlformats.org/officeDocument/2006/relationships/image" Target="../media/image204.emf"/><Relationship Id="rId4" Type="http://schemas.openxmlformats.org/officeDocument/2006/relationships/image" Target="../media/image201.wmf"/><Relationship Id="rId9" Type="http://schemas.openxmlformats.org/officeDocument/2006/relationships/oleObject" Target="../embeddings/oleObject193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13" Type="http://schemas.openxmlformats.org/officeDocument/2006/relationships/oleObject" Target="../embeddings/oleObject200.bin"/><Relationship Id="rId3" Type="http://schemas.openxmlformats.org/officeDocument/2006/relationships/oleObject" Target="../embeddings/oleObject195.bin"/><Relationship Id="rId7" Type="http://schemas.openxmlformats.org/officeDocument/2006/relationships/oleObject" Target="../embeddings/oleObject197.bin"/><Relationship Id="rId12" Type="http://schemas.openxmlformats.org/officeDocument/2006/relationships/image" Target="../media/image2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07.wmf"/><Relationship Id="rId11" Type="http://schemas.openxmlformats.org/officeDocument/2006/relationships/oleObject" Target="../embeddings/oleObject199.bin"/><Relationship Id="rId5" Type="http://schemas.openxmlformats.org/officeDocument/2006/relationships/oleObject" Target="../embeddings/oleObject196.bin"/><Relationship Id="rId10" Type="http://schemas.openxmlformats.org/officeDocument/2006/relationships/image" Target="../media/image209.emf"/><Relationship Id="rId4" Type="http://schemas.openxmlformats.org/officeDocument/2006/relationships/image" Target="../media/image206.wmf"/><Relationship Id="rId9" Type="http://schemas.openxmlformats.org/officeDocument/2006/relationships/oleObject" Target="../embeddings/oleObject198.bin"/><Relationship Id="rId14" Type="http://schemas.openxmlformats.org/officeDocument/2006/relationships/image" Target="../media/image2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7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emf"/><Relationship Id="rId13" Type="http://schemas.openxmlformats.org/officeDocument/2006/relationships/oleObject" Target="../embeddings/oleObject206.bin"/><Relationship Id="rId3" Type="http://schemas.openxmlformats.org/officeDocument/2006/relationships/oleObject" Target="../embeddings/oleObject201.bin"/><Relationship Id="rId7" Type="http://schemas.openxmlformats.org/officeDocument/2006/relationships/oleObject" Target="../embeddings/oleObject203.bin"/><Relationship Id="rId12" Type="http://schemas.openxmlformats.org/officeDocument/2006/relationships/image" Target="../media/image2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13.wmf"/><Relationship Id="rId11" Type="http://schemas.openxmlformats.org/officeDocument/2006/relationships/oleObject" Target="../embeddings/oleObject205.bin"/><Relationship Id="rId5" Type="http://schemas.openxmlformats.org/officeDocument/2006/relationships/oleObject" Target="../embeddings/oleObject202.bin"/><Relationship Id="rId10" Type="http://schemas.openxmlformats.org/officeDocument/2006/relationships/image" Target="../media/image215.wmf"/><Relationship Id="rId4" Type="http://schemas.openxmlformats.org/officeDocument/2006/relationships/image" Target="../media/image212.wmf"/><Relationship Id="rId9" Type="http://schemas.openxmlformats.org/officeDocument/2006/relationships/oleObject" Target="../embeddings/oleObject204.bin"/><Relationship Id="rId14" Type="http://schemas.openxmlformats.org/officeDocument/2006/relationships/image" Target="../media/image217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13" Type="http://schemas.openxmlformats.org/officeDocument/2006/relationships/oleObject" Target="../embeddings/oleObject212.bin"/><Relationship Id="rId18" Type="http://schemas.openxmlformats.org/officeDocument/2006/relationships/image" Target="../media/image225.wmf"/><Relationship Id="rId3" Type="http://schemas.openxmlformats.org/officeDocument/2006/relationships/oleObject" Target="../embeddings/oleObject207.bin"/><Relationship Id="rId7" Type="http://schemas.openxmlformats.org/officeDocument/2006/relationships/oleObject" Target="../embeddings/oleObject209.bin"/><Relationship Id="rId12" Type="http://schemas.openxmlformats.org/officeDocument/2006/relationships/image" Target="../media/image222.wmf"/><Relationship Id="rId17" Type="http://schemas.openxmlformats.org/officeDocument/2006/relationships/oleObject" Target="../embeddings/oleObject2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4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19.wmf"/><Relationship Id="rId11" Type="http://schemas.openxmlformats.org/officeDocument/2006/relationships/oleObject" Target="../embeddings/oleObject211.bin"/><Relationship Id="rId5" Type="http://schemas.openxmlformats.org/officeDocument/2006/relationships/oleObject" Target="../embeddings/oleObject208.bin"/><Relationship Id="rId15" Type="http://schemas.openxmlformats.org/officeDocument/2006/relationships/oleObject" Target="../embeddings/oleObject213.bin"/><Relationship Id="rId10" Type="http://schemas.openxmlformats.org/officeDocument/2006/relationships/image" Target="../media/image221.wmf"/><Relationship Id="rId4" Type="http://schemas.openxmlformats.org/officeDocument/2006/relationships/image" Target="../media/image218.wmf"/><Relationship Id="rId9" Type="http://schemas.openxmlformats.org/officeDocument/2006/relationships/oleObject" Target="../embeddings/oleObject210.bin"/><Relationship Id="rId14" Type="http://schemas.openxmlformats.org/officeDocument/2006/relationships/image" Target="../media/image223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wmf"/><Relationship Id="rId13" Type="http://schemas.openxmlformats.org/officeDocument/2006/relationships/oleObject" Target="../embeddings/oleObject220.bin"/><Relationship Id="rId3" Type="http://schemas.openxmlformats.org/officeDocument/2006/relationships/oleObject" Target="../embeddings/oleObject215.bin"/><Relationship Id="rId7" Type="http://schemas.openxmlformats.org/officeDocument/2006/relationships/oleObject" Target="../embeddings/oleObject217.bin"/><Relationship Id="rId12" Type="http://schemas.openxmlformats.org/officeDocument/2006/relationships/image" Target="../media/image2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27.wmf"/><Relationship Id="rId11" Type="http://schemas.openxmlformats.org/officeDocument/2006/relationships/oleObject" Target="../embeddings/oleObject219.bin"/><Relationship Id="rId5" Type="http://schemas.openxmlformats.org/officeDocument/2006/relationships/oleObject" Target="../embeddings/oleObject216.bin"/><Relationship Id="rId10" Type="http://schemas.openxmlformats.org/officeDocument/2006/relationships/image" Target="../media/image229.emf"/><Relationship Id="rId4" Type="http://schemas.openxmlformats.org/officeDocument/2006/relationships/image" Target="../media/image226.wmf"/><Relationship Id="rId9" Type="http://schemas.openxmlformats.org/officeDocument/2006/relationships/oleObject" Target="../embeddings/oleObject218.bin"/><Relationship Id="rId14" Type="http://schemas.openxmlformats.org/officeDocument/2006/relationships/image" Target="../media/image231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emf"/><Relationship Id="rId3" Type="http://schemas.openxmlformats.org/officeDocument/2006/relationships/oleObject" Target="../embeddings/oleObject221.bin"/><Relationship Id="rId7" Type="http://schemas.openxmlformats.org/officeDocument/2006/relationships/oleObject" Target="../embeddings/oleObject2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33.wmf"/><Relationship Id="rId5" Type="http://schemas.openxmlformats.org/officeDocument/2006/relationships/oleObject" Target="../embeddings/oleObject222.bin"/><Relationship Id="rId4" Type="http://schemas.openxmlformats.org/officeDocument/2006/relationships/image" Target="../media/image232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wmf"/><Relationship Id="rId13" Type="http://schemas.openxmlformats.org/officeDocument/2006/relationships/oleObject" Target="../embeddings/oleObject229.bin"/><Relationship Id="rId18" Type="http://schemas.openxmlformats.org/officeDocument/2006/relationships/image" Target="../media/image242.wmf"/><Relationship Id="rId3" Type="http://schemas.openxmlformats.org/officeDocument/2006/relationships/oleObject" Target="../embeddings/oleObject224.bin"/><Relationship Id="rId7" Type="http://schemas.openxmlformats.org/officeDocument/2006/relationships/oleObject" Target="../embeddings/oleObject226.bin"/><Relationship Id="rId12" Type="http://schemas.openxmlformats.org/officeDocument/2006/relationships/image" Target="../media/image239.wmf"/><Relationship Id="rId17" Type="http://schemas.openxmlformats.org/officeDocument/2006/relationships/oleObject" Target="../embeddings/oleObject2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1.wmf"/><Relationship Id="rId20" Type="http://schemas.openxmlformats.org/officeDocument/2006/relationships/image" Target="../media/image243.wmf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36.wmf"/><Relationship Id="rId11" Type="http://schemas.openxmlformats.org/officeDocument/2006/relationships/oleObject" Target="../embeddings/oleObject228.bin"/><Relationship Id="rId5" Type="http://schemas.openxmlformats.org/officeDocument/2006/relationships/oleObject" Target="../embeddings/oleObject225.bin"/><Relationship Id="rId15" Type="http://schemas.openxmlformats.org/officeDocument/2006/relationships/oleObject" Target="../embeddings/oleObject230.bin"/><Relationship Id="rId10" Type="http://schemas.openxmlformats.org/officeDocument/2006/relationships/image" Target="../media/image238.wmf"/><Relationship Id="rId19" Type="http://schemas.openxmlformats.org/officeDocument/2006/relationships/oleObject" Target="../embeddings/oleObject232.bin"/><Relationship Id="rId4" Type="http://schemas.openxmlformats.org/officeDocument/2006/relationships/image" Target="../media/image235.wmf"/><Relationship Id="rId9" Type="http://schemas.openxmlformats.org/officeDocument/2006/relationships/oleObject" Target="../embeddings/oleObject227.bin"/><Relationship Id="rId14" Type="http://schemas.openxmlformats.org/officeDocument/2006/relationships/image" Target="../media/image240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wmf"/><Relationship Id="rId13" Type="http://schemas.openxmlformats.org/officeDocument/2006/relationships/oleObject" Target="../embeddings/oleObject238.bin"/><Relationship Id="rId18" Type="http://schemas.openxmlformats.org/officeDocument/2006/relationships/image" Target="../media/image251.wmf"/><Relationship Id="rId3" Type="http://schemas.openxmlformats.org/officeDocument/2006/relationships/oleObject" Target="../embeddings/oleObject233.bin"/><Relationship Id="rId21" Type="http://schemas.openxmlformats.org/officeDocument/2006/relationships/oleObject" Target="../embeddings/oleObject242.bin"/><Relationship Id="rId7" Type="http://schemas.openxmlformats.org/officeDocument/2006/relationships/oleObject" Target="../embeddings/oleObject235.bin"/><Relationship Id="rId12" Type="http://schemas.openxmlformats.org/officeDocument/2006/relationships/image" Target="../media/image248.wmf"/><Relationship Id="rId17" Type="http://schemas.openxmlformats.org/officeDocument/2006/relationships/oleObject" Target="../embeddings/oleObject24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0.wmf"/><Relationship Id="rId20" Type="http://schemas.openxmlformats.org/officeDocument/2006/relationships/image" Target="../media/image252.wmf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45.wmf"/><Relationship Id="rId11" Type="http://schemas.openxmlformats.org/officeDocument/2006/relationships/oleObject" Target="../embeddings/oleObject237.bin"/><Relationship Id="rId5" Type="http://schemas.openxmlformats.org/officeDocument/2006/relationships/oleObject" Target="../embeddings/oleObject234.bin"/><Relationship Id="rId15" Type="http://schemas.openxmlformats.org/officeDocument/2006/relationships/oleObject" Target="../embeddings/oleObject239.bin"/><Relationship Id="rId10" Type="http://schemas.openxmlformats.org/officeDocument/2006/relationships/image" Target="../media/image247.wmf"/><Relationship Id="rId19" Type="http://schemas.openxmlformats.org/officeDocument/2006/relationships/oleObject" Target="../embeddings/oleObject241.bin"/><Relationship Id="rId4" Type="http://schemas.openxmlformats.org/officeDocument/2006/relationships/image" Target="../media/image244.wmf"/><Relationship Id="rId9" Type="http://schemas.openxmlformats.org/officeDocument/2006/relationships/oleObject" Target="../embeddings/oleObject236.bin"/><Relationship Id="rId14" Type="http://schemas.openxmlformats.org/officeDocument/2006/relationships/image" Target="../media/image249.wmf"/><Relationship Id="rId22" Type="http://schemas.openxmlformats.org/officeDocument/2006/relationships/image" Target="../media/image253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wmf"/><Relationship Id="rId3" Type="http://schemas.openxmlformats.org/officeDocument/2006/relationships/oleObject" Target="../embeddings/oleObject243.bin"/><Relationship Id="rId7" Type="http://schemas.openxmlformats.org/officeDocument/2006/relationships/oleObject" Target="../embeddings/oleObject2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55.wmf"/><Relationship Id="rId5" Type="http://schemas.openxmlformats.org/officeDocument/2006/relationships/oleObject" Target="../embeddings/oleObject244.bin"/><Relationship Id="rId10" Type="http://schemas.openxmlformats.org/officeDocument/2006/relationships/image" Target="../media/image257.wmf"/><Relationship Id="rId4" Type="http://schemas.openxmlformats.org/officeDocument/2006/relationships/image" Target="../media/image254.wmf"/><Relationship Id="rId9" Type="http://schemas.openxmlformats.org/officeDocument/2006/relationships/oleObject" Target="../embeddings/oleObject246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9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248.bin"/><Relationship Id="rId5" Type="http://schemas.openxmlformats.org/officeDocument/2006/relationships/image" Target="../media/image258.wmf"/><Relationship Id="rId4" Type="http://schemas.openxmlformats.org/officeDocument/2006/relationships/oleObject" Target="../embeddings/oleObject247.bin"/><Relationship Id="rId9" Type="http://schemas.openxmlformats.org/officeDocument/2006/relationships/image" Target="../media/image260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wmf"/><Relationship Id="rId3" Type="http://schemas.openxmlformats.org/officeDocument/2006/relationships/oleObject" Target="../embeddings/oleObject250.bin"/><Relationship Id="rId7" Type="http://schemas.openxmlformats.org/officeDocument/2006/relationships/oleObject" Target="../embeddings/oleObject2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62.wmf"/><Relationship Id="rId5" Type="http://schemas.openxmlformats.org/officeDocument/2006/relationships/oleObject" Target="../embeddings/oleObject251.bin"/><Relationship Id="rId4" Type="http://schemas.openxmlformats.org/officeDocument/2006/relationships/image" Target="../media/image261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wmf"/><Relationship Id="rId13" Type="http://schemas.openxmlformats.org/officeDocument/2006/relationships/oleObject" Target="../embeddings/oleObject258.bin"/><Relationship Id="rId3" Type="http://schemas.openxmlformats.org/officeDocument/2006/relationships/oleObject" Target="../embeddings/oleObject253.bin"/><Relationship Id="rId7" Type="http://schemas.openxmlformats.org/officeDocument/2006/relationships/oleObject" Target="../embeddings/oleObject255.bin"/><Relationship Id="rId12" Type="http://schemas.openxmlformats.org/officeDocument/2006/relationships/image" Target="../media/image26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0.wmf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65.wmf"/><Relationship Id="rId11" Type="http://schemas.openxmlformats.org/officeDocument/2006/relationships/oleObject" Target="../embeddings/oleObject257.bin"/><Relationship Id="rId5" Type="http://schemas.openxmlformats.org/officeDocument/2006/relationships/oleObject" Target="../embeddings/oleObject254.bin"/><Relationship Id="rId15" Type="http://schemas.openxmlformats.org/officeDocument/2006/relationships/oleObject" Target="../embeddings/oleObject259.bin"/><Relationship Id="rId10" Type="http://schemas.openxmlformats.org/officeDocument/2006/relationships/image" Target="../media/image267.wmf"/><Relationship Id="rId4" Type="http://schemas.openxmlformats.org/officeDocument/2006/relationships/image" Target="../media/image264.wmf"/><Relationship Id="rId9" Type="http://schemas.openxmlformats.org/officeDocument/2006/relationships/oleObject" Target="../embeddings/oleObject256.bin"/><Relationship Id="rId14" Type="http://schemas.openxmlformats.org/officeDocument/2006/relationships/image" Target="../media/image26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wmf"/><Relationship Id="rId3" Type="http://schemas.openxmlformats.org/officeDocument/2006/relationships/oleObject" Target="../embeddings/oleObject260.bin"/><Relationship Id="rId7" Type="http://schemas.openxmlformats.org/officeDocument/2006/relationships/oleObject" Target="../embeddings/oleObject2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72.wmf"/><Relationship Id="rId5" Type="http://schemas.openxmlformats.org/officeDocument/2006/relationships/oleObject" Target="../embeddings/oleObject261.bin"/><Relationship Id="rId4" Type="http://schemas.openxmlformats.org/officeDocument/2006/relationships/image" Target="../media/image271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wmf"/><Relationship Id="rId13" Type="http://schemas.openxmlformats.org/officeDocument/2006/relationships/oleObject" Target="../embeddings/oleObject268.bin"/><Relationship Id="rId3" Type="http://schemas.openxmlformats.org/officeDocument/2006/relationships/oleObject" Target="../embeddings/oleObject263.bin"/><Relationship Id="rId7" Type="http://schemas.openxmlformats.org/officeDocument/2006/relationships/oleObject" Target="../embeddings/oleObject265.bin"/><Relationship Id="rId12" Type="http://schemas.openxmlformats.org/officeDocument/2006/relationships/image" Target="../media/image2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75.wmf"/><Relationship Id="rId11" Type="http://schemas.openxmlformats.org/officeDocument/2006/relationships/oleObject" Target="../embeddings/oleObject267.bin"/><Relationship Id="rId5" Type="http://schemas.openxmlformats.org/officeDocument/2006/relationships/oleObject" Target="../embeddings/oleObject264.bin"/><Relationship Id="rId10" Type="http://schemas.openxmlformats.org/officeDocument/2006/relationships/image" Target="../media/image277.wmf"/><Relationship Id="rId4" Type="http://schemas.openxmlformats.org/officeDocument/2006/relationships/image" Target="../media/image274.wmf"/><Relationship Id="rId9" Type="http://schemas.openxmlformats.org/officeDocument/2006/relationships/oleObject" Target="../embeddings/oleObject266.bin"/><Relationship Id="rId14" Type="http://schemas.openxmlformats.org/officeDocument/2006/relationships/image" Target="../media/image279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wmf"/><Relationship Id="rId3" Type="http://schemas.openxmlformats.org/officeDocument/2006/relationships/oleObject" Target="../embeddings/oleObject269.bin"/><Relationship Id="rId7" Type="http://schemas.openxmlformats.org/officeDocument/2006/relationships/oleObject" Target="../embeddings/oleObject2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78.wmf"/><Relationship Id="rId5" Type="http://schemas.openxmlformats.org/officeDocument/2006/relationships/oleObject" Target="../embeddings/oleObject270.bin"/><Relationship Id="rId10" Type="http://schemas.openxmlformats.org/officeDocument/2006/relationships/image" Target="../media/image281.emf"/><Relationship Id="rId4" Type="http://schemas.openxmlformats.org/officeDocument/2006/relationships/image" Target="../media/image280.emf"/><Relationship Id="rId9" Type="http://schemas.openxmlformats.org/officeDocument/2006/relationships/oleObject" Target="../embeddings/oleObject272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wmf"/><Relationship Id="rId13" Type="http://schemas.openxmlformats.org/officeDocument/2006/relationships/oleObject" Target="../embeddings/oleObject278.bin"/><Relationship Id="rId3" Type="http://schemas.openxmlformats.org/officeDocument/2006/relationships/oleObject" Target="../embeddings/oleObject273.bin"/><Relationship Id="rId7" Type="http://schemas.openxmlformats.org/officeDocument/2006/relationships/oleObject" Target="../embeddings/oleObject275.bin"/><Relationship Id="rId12" Type="http://schemas.openxmlformats.org/officeDocument/2006/relationships/image" Target="../media/image28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8.wmf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83.wmf"/><Relationship Id="rId11" Type="http://schemas.openxmlformats.org/officeDocument/2006/relationships/oleObject" Target="../embeddings/oleObject277.bin"/><Relationship Id="rId5" Type="http://schemas.openxmlformats.org/officeDocument/2006/relationships/oleObject" Target="../embeddings/oleObject274.bin"/><Relationship Id="rId15" Type="http://schemas.openxmlformats.org/officeDocument/2006/relationships/oleObject" Target="../embeddings/oleObject279.bin"/><Relationship Id="rId10" Type="http://schemas.openxmlformats.org/officeDocument/2006/relationships/image" Target="../media/image285.wmf"/><Relationship Id="rId4" Type="http://schemas.openxmlformats.org/officeDocument/2006/relationships/image" Target="../media/image282.wmf"/><Relationship Id="rId9" Type="http://schemas.openxmlformats.org/officeDocument/2006/relationships/oleObject" Target="../embeddings/oleObject276.bin"/><Relationship Id="rId14" Type="http://schemas.openxmlformats.org/officeDocument/2006/relationships/image" Target="../media/image287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wmf"/><Relationship Id="rId13" Type="http://schemas.openxmlformats.org/officeDocument/2006/relationships/oleObject" Target="../embeddings/oleObject285.bin"/><Relationship Id="rId3" Type="http://schemas.openxmlformats.org/officeDocument/2006/relationships/oleObject" Target="../embeddings/oleObject280.bin"/><Relationship Id="rId7" Type="http://schemas.openxmlformats.org/officeDocument/2006/relationships/oleObject" Target="../embeddings/oleObject282.bin"/><Relationship Id="rId12" Type="http://schemas.openxmlformats.org/officeDocument/2006/relationships/image" Target="../media/image29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90.wmf"/><Relationship Id="rId11" Type="http://schemas.openxmlformats.org/officeDocument/2006/relationships/oleObject" Target="../embeddings/oleObject284.bin"/><Relationship Id="rId5" Type="http://schemas.openxmlformats.org/officeDocument/2006/relationships/oleObject" Target="../embeddings/oleObject281.bin"/><Relationship Id="rId10" Type="http://schemas.openxmlformats.org/officeDocument/2006/relationships/image" Target="../media/image292.wmf"/><Relationship Id="rId4" Type="http://schemas.openxmlformats.org/officeDocument/2006/relationships/image" Target="../media/image289.wmf"/><Relationship Id="rId9" Type="http://schemas.openxmlformats.org/officeDocument/2006/relationships/oleObject" Target="../embeddings/oleObject283.bin"/><Relationship Id="rId14" Type="http://schemas.openxmlformats.org/officeDocument/2006/relationships/image" Target="../media/image177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wmf"/><Relationship Id="rId3" Type="http://schemas.openxmlformats.org/officeDocument/2006/relationships/oleObject" Target="../embeddings/oleObject286.bin"/><Relationship Id="rId7" Type="http://schemas.openxmlformats.org/officeDocument/2006/relationships/oleObject" Target="../embeddings/oleObject287.bin"/><Relationship Id="rId12" Type="http://schemas.openxmlformats.org/officeDocument/2006/relationships/image" Target="../media/image2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98.jpeg"/><Relationship Id="rId11" Type="http://schemas.openxmlformats.org/officeDocument/2006/relationships/oleObject" Target="../embeddings/oleObject289.bin"/><Relationship Id="rId5" Type="http://schemas.openxmlformats.org/officeDocument/2006/relationships/image" Target="../media/image297.jpeg"/><Relationship Id="rId10" Type="http://schemas.openxmlformats.org/officeDocument/2006/relationships/image" Target="../media/image293.wmf"/><Relationship Id="rId4" Type="http://schemas.openxmlformats.org/officeDocument/2006/relationships/image" Target="../media/image294.wmf"/><Relationship Id="rId9" Type="http://schemas.openxmlformats.org/officeDocument/2006/relationships/oleObject" Target="../embeddings/oleObject288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wmf"/><Relationship Id="rId13" Type="http://schemas.openxmlformats.org/officeDocument/2006/relationships/oleObject" Target="../embeddings/oleObject294.bin"/><Relationship Id="rId3" Type="http://schemas.openxmlformats.org/officeDocument/2006/relationships/oleObject" Target="../embeddings/oleObject290.bin"/><Relationship Id="rId7" Type="http://schemas.openxmlformats.org/officeDocument/2006/relationships/oleObject" Target="../embeddings/oleObject292.bin"/><Relationship Id="rId12" Type="http://schemas.openxmlformats.org/officeDocument/2006/relationships/image" Target="../media/image30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300.wmf"/><Relationship Id="rId11" Type="http://schemas.openxmlformats.org/officeDocument/2006/relationships/oleObject" Target="../embeddings/oleObject293.bin"/><Relationship Id="rId5" Type="http://schemas.openxmlformats.org/officeDocument/2006/relationships/oleObject" Target="../embeddings/oleObject291.bin"/><Relationship Id="rId10" Type="http://schemas.openxmlformats.org/officeDocument/2006/relationships/image" Target="../media/image304.jpeg"/><Relationship Id="rId4" Type="http://schemas.openxmlformats.org/officeDocument/2006/relationships/image" Target="../media/image299.wmf"/><Relationship Id="rId9" Type="http://schemas.openxmlformats.org/officeDocument/2006/relationships/image" Target="../media/image303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emf"/><Relationship Id="rId3" Type="http://schemas.openxmlformats.org/officeDocument/2006/relationships/oleObject" Target="../embeddings/oleObject295.bin"/><Relationship Id="rId7" Type="http://schemas.openxmlformats.org/officeDocument/2006/relationships/oleObject" Target="../embeddings/oleObject2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306.wmf"/><Relationship Id="rId5" Type="http://schemas.openxmlformats.org/officeDocument/2006/relationships/oleObject" Target="../embeddings/oleObject296.bin"/><Relationship Id="rId4" Type="http://schemas.openxmlformats.org/officeDocument/2006/relationships/image" Target="../media/image305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wmf"/><Relationship Id="rId3" Type="http://schemas.openxmlformats.org/officeDocument/2006/relationships/oleObject" Target="../embeddings/oleObject298.bin"/><Relationship Id="rId7" Type="http://schemas.openxmlformats.org/officeDocument/2006/relationships/oleObject" Target="../embeddings/oleObject300.bin"/><Relationship Id="rId12" Type="http://schemas.openxmlformats.org/officeDocument/2006/relationships/image" Target="../media/image3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309.wmf"/><Relationship Id="rId11" Type="http://schemas.openxmlformats.org/officeDocument/2006/relationships/oleObject" Target="../embeddings/oleObject302.bin"/><Relationship Id="rId5" Type="http://schemas.openxmlformats.org/officeDocument/2006/relationships/oleObject" Target="../embeddings/oleObject299.bin"/><Relationship Id="rId10" Type="http://schemas.openxmlformats.org/officeDocument/2006/relationships/image" Target="../media/image311.wmf"/><Relationship Id="rId4" Type="http://schemas.openxmlformats.org/officeDocument/2006/relationships/image" Target="../media/image308.wmf"/><Relationship Id="rId9" Type="http://schemas.openxmlformats.org/officeDocument/2006/relationships/oleObject" Target="../embeddings/oleObject301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wmf"/><Relationship Id="rId13" Type="http://schemas.openxmlformats.org/officeDocument/2006/relationships/oleObject" Target="../embeddings/oleObject308.bin"/><Relationship Id="rId18" Type="http://schemas.openxmlformats.org/officeDocument/2006/relationships/image" Target="../media/image320.wmf"/><Relationship Id="rId3" Type="http://schemas.openxmlformats.org/officeDocument/2006/relationships/oleObject" Target="../embeddings/oleObject303.bin"/><Relationship Id="rId7" Type="http://schemas.openxmlformats.org/officeDocument/2006/relationships/oleObject" Target="../embeddings/oleObject305.bin"/><Relationship Id="rId12" Type="http://schemas.openxmlformats.org/officeDocument/2006/relationships/image" Target="../media/image317.wmf"/><Relationship Id="rId17" Type="http://schemas.openxmlformats.org/officeDocument/2006/relationships/oleObject" Target="../embeddings/oleObject31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9.wmf"/><Relationship Id="rId20" Type="http://schemas.openxmlformats.org/officeDocument/2006/relationships/image" Target="../media/image321.wmf"/><Relationship Id="rId1" Type="http://schemas.openxmlformats.org/officeDocument/2006/relationships/vmlDrawing" Target="../drawings/vmlDrawing66.vml"/><Relationship Id="rId6" Type="http://schemas.openxmlformats.org/officeDocument/2006/relationships/image" Target="../media/image314.wmf"/><Relationship Id="rId11" Type="http://schemas.openxmlformats.org/officeDocument/2006/relationships/oleObject" Target="../embeddings/oleObject307.bin"/><Relationship Id="rId5" Type="http://schemas.openxmlformats.org/officeDocument/2006/relationships/oleObject" Target="../embeddings/oleObject304.bin"/><Relationship Id="rId15" Type="http://schemas.openxmlformats.org/officeDocument/2006/relationships/oleObject" Target="../embeddings/oleObject309.bin"/><Relationship Id="rId10" Type="http://schemas.openxmlformats.org/officeDocument/2006/relationships/image" Target="../media/image316.wmf"/><Relationship Id="rId19" Type="http://schemas.openxmlformats.org/officeDocument/2006/relationships/oleObject" Target="../embeddings/oleObject311.bin"/><Relationship Id="rId4" Type="http://schemas.openxmlformats.org/officeDocument/2006/relationships/image" Target="../media/image313.wmf"/><Relationship Id="rId9" Type="http://schemas.openxmlformats.org/officeDocument/2006/relationships/oleObject" Target="../embeddings/oleObject306.bin"/><Relationship Id="rId14" Type="http://schemas.openxmlformats.org/officeDocument/2006/relationships/image" Target="../media/image3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4.e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6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wmf"/><Relationship Id="rId13" Type="http://schemas.openxmlformats.org/officeDocument/2006/relationships/oleObject" Target="../embeddings/oleObject317.bin"/><Relationship Id="rId3" Type="http://schemas.openxmlformats.org/officeDocument/2006/relationships/oleObject" Target="../embeddings/oleObject312.bin"/><Relationship Id="rId7" Type="http://schemas.openxmlformats.org/officeDocument/2006/relationships/oleObject" Target="../embeddings/oleObject314.bin"/><Relationship Id="rId12" Type="http://schemas.openxmlformats.org/officeDocument/2006/relationships/image" Target="../media/image3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323.wmf"/><Relationship Id="rId11" Type="http://schemas.openxmlformats.org/officeDocument/2006/relationships/oleObject" Target="../embeddings/oleObject316.bin"/><Relationship Id="rId5" Type="http://schemas.openxmlformats.org/officeDocument/2006/relationships/oleObject" Target="../embeddings/oleObject313.bin"/><Relationship Id="rId10" Type="http://schemas.openxmlformats.org/officeDocument/2006/relationships/image" Target="../media/image325.emf"/><Relationship Id="rId4" Type="http://schemas.openxmlformats.org/officeDocument/2006/relationships/image" Target="../media/image322.wmf"/><Relationship Id="rId9" Type="http://schemas.openxmlformats.org/officeDocument/2006/relationships/oleObject" Target="../embeddings/oleObject315.bin"/><Relationship Id="rId14" Type="http://schemas.openxmlformats.org/officeDocument/2006/relationships/image" Target="../media/image327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329.emf"/><Relationship Id="rId5" Type="http://schemas.openxmlformats.org/officeDocument/2006/relationships/oleObject" Target="../embeddings/oleObject319.bin"/><Relationship Id="rId4" Type="http://schemas.openxmlformats.org/officeDocument/2006/relationships/image" Target="../media/image328.e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wmf"/><Relationship Id="rId3" Type="http://schemas.openxmlformats.org/officeDocument/2006/relationships/oleObject" Target="../embeddings/oleObject320.bin"/><Relationship Id="rId7" Type="http://schemas.openxmlformats.org/officeDocument/2006/relationships/oleObject" Target="../embeddings/oleObject322.bin"/><Relationship Id="rId12" Type="http://schemas.openxmlformats.org/officeDocument/2006/relationships/image" Target="../media/image3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331.wmf"/><Relationship Id="rId11" Type="http://schemas.openxmlformats.org/officeDocument/2006/relationships/oleObject" Target="../embeddings/oleObject324.bin"/><Relationship Id="rId5" Type="http://schemas.openxmlformats.org/officeDocument/2006/relationships/oleObject" Target="../embeddings/oleObject321.bin"/><Relationship Id="rId10" Type="http://schemas.openxmlformats.org/officeDocument/2006/relationships/image" Target="../media/image333.wmf"/><Relationship Id="rId4" Type="http://schemas.openxmlformats.org/officeDocument/2006/relationships/image" Target="../media/image330.wmf"/><Relationship Id="rId9" Type="http://schemas.openxmlformats.org/officeDocument/2006/relationships/oleObject" Target="../embeddings/oleObject323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4" Type="http://schemas.openxmlformats.org/officeDocument/2006/relationships/image" Target="../media/image335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4" Type="http://schemas.openxmlformats.org/officeDocument/2006/relationships/image" Target="../media/image336.e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9.wmf"/><Relationship Id="rId13" Type="http://schemas.openxmlformats.org/officeDocument/2006/relationships/oleObject" Target="../embeddings/oleObject332.bin"/><Relationship Id="rId3" Type="http://schemas.openxmlformats.org/officeDocument/2006/relationships/oleObject" Target="../embeddings/oleObject327.bin"/><Relationship Id="rId7" Type="http://schemas.openxmlformats.org/officeDocument/2006/relationships/oleObject" Target="../embeddings/oleObject329.bin"/><Relationship Id="rId12" Type="http://schemas.openxmlformats.org/officeDocument/2006/relationships/image" Target="../media/image3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338.wmf"/><Relationship Id="rId11" Type="http://schemas.openxmlformats.org/officeDocument/2006/relationships/oleObject" Target="../embeddings/oleObject331.bin"/><Relationship Id="rId5" Type="http://schemas.openxmlformats.org/officeDocument/2006/relationships/oleObject" Target="../embeddings/oleObject328.bin"/><Relationship Id="rId10" Type="http://schemas.openxmlformats.org/officeDocument/2006/relationships/image" Target="../media/image340.wmf"/><Relationship Id="rId4" Type="http://schemas.openxmlformats.org/officeDocument/2006/relationships/image" Target="../media/image337.wmf"/><Relationship Id="rId9" Type="http://schemas.openxmlformats.org/officeDocument/2006/relationships/oleObject" Target="../embeddings/oleObject330.bin"/><Relationship Id="rId14" Type="http://schemas.openxmlformats.org/officeDocument/2006/relationships/image" Target="../media/image342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wmf"/><Relationship Id="rId13" Type="http://schemas.openxmlformats.org/officeDocument/2006/relationships/oleObject" Target="../embeddings/oleObject338.bin"/><Relationship Id="rId3" Type="http://schemas.openxmlformats.org/officeDocument/2006/relationships/oleObject" Target="../embeddings/oleObject333.bin"/><Relationship Id="rId7" Type="http://schemas.openxmlformats.org/officeDocument/2006/relationships/oleObject" Target="../embeddings/oleObject335.bin"/><Relationship Id="rId12" Type="http://schemas.openxmlformats.org/officeDocument/2006/relationships/image" Target="../media/image347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9.wmf"/><Relationship Id="rId1" Type="http://schemas.openxmlformats.org/officeDocument/2006/relationships/vmlDrawing" Target="../drawings/vmlDrawing73.vml"/><Relationship Id="rId6" Type="http://schemas.openxmlformats.org/officeDocument/2006/relationships/image" Target="../media/image344.wmf"/><Relationship Id="rId11" Type="http://schemas.openxmlformats.org/officeDocument/2006/relationships/oleObject" Target="../embeddings/oleObject337.bin"/><Relationship Id="rId5" Type="http://schemas.openxmlformats.org/officeDocument/2006/relationships/oleObject" Target="../embeddings/oleObject334.bin"/><Relationship Id="rId15" Type="http://schemas.openxmlformats.org/officeDocument/2006/relationships/oleObject" Target="../embeddings/oleObject339.bin"/><Relationship Id="rId10" Type="http://schemas.openxmlformats.org/officeDocument/2006/relationships/image" Target="../media/image346.wmf"/><Relationship Id="rId4" Type="http://schemas.openxmlformats.org/officeDocument/2006/relationships/image" Target="../media/image343.wmf"/><Relationship Id="rId9" Type="http://schemas.openxmlformats.org/officeDocument/2006/relationships/oleObject" Target="../embeddings/oleObject336.bin"/><Relationship Id="rId14" Type="http://schemas.openxmlformats.org/officeDocument/2006/relationships/image" Target="../media/image348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351.emf"/><Relationship Id="rId5" Type="http://schemas.openxmlformats.org/officeDocument/2006/relationships/oleObject" Target="../embeddings/oleObject341.bin"/><Relationship Id="rId4" Type="http://schemas.openxmlformats.org/officeDocument/2006/relationships/image" Target="../media/image350.e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4.wmf"/><Relationship Id="rId3" Type="http://schemas.openxmlformats.org/officeDocument/2006/relationships/oleObject" Target="../embeddings/oleObject342.bin"/><Relationship Id="rId7" Type="http://schemas.openxmlformats.org/officeDocument/2006/relationships/oleObject" Target="../embeddings/oleObject3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353.wmf"/><Relationship Id="rId5" Type="http://schemas.openxmlformats.org/officeDocument/2006/relationships/oleObject" Target="../embeddings/oleObject343.bin"/><Relationship Id="rId10" Type="http://schemas.openxmlformats.org/officeDocument/2006/relationships/image" Target="../media/image355.wmf"/><Relationship Id="rId4" Type="http://schemas.openxmlformats.org/officeDocument/2006/relationships/image" Target="../media/image352.wmf"/><Relationship Id="rId9" Type="http://schemas.openxmlformats.org/officeDocument/2006/relationships/oleObject" Target="../embeddings/oleObject345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4" Type="http://schemas.openxmlformats.org/officeDocument/2006/relationships/image" Target="../media/image35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2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7.vml"/><Relationship Id="rId4" Type="http://schemas.openxmlformats.org/officeDocument/2006/relationships/image" Target="../media/image357.e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9.wmf"/><Relationship Id="rId3" Type="http://schemas.openxmlformats.org/officeDocument/2006/relationships/oleObject" Target="../embeddings/oleObject348.bin"/><Relationship Id="rId7" Type="http://schemas.openxmlformats.org/officeDocument/2006/relationships/oleObject" Target="../embeddings/oleObject3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312.wmf"/><Relationship Id="rId5" Type="http://schemas.openxmlformats.org/officeDocument/2006/relationships/oleObject" Target="../embeddings/oleObject349.bin"/><Relationship Id="rId4" Type="http://schemas.openxmlformats.org/officeDocument/2006/relationships/image" Target="../media/image358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wmf"/><Relationship Id="rId3" Type="http://schemas.openxmlformats.org/officeDocument/2006/relationships/oleObject" Target="../embeddings/oleObject351.bin"/><Relationship Id="rId7" Type="http://schemas.openxmlformats.org/officeDocument/2006/relationships/oleObject" Target="../embeddings/oleObject353.bin"/><Relationship Id="rId12" Type="http://schemas.openxmlformats.org/officeDocument/2006/relationships/image" Target="../media/image3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361.wmf"/><Relationship Id="rId11" Type="http://schemas.openxmlformats.org/officeDocument/2006/relationships/oleObject" Target="../embeddings/oleObject355.bin"/><Relationship Id="rId5" Type="http://schemas.openxmlformats.org/officeDocument/2006/relationships/oleObject" Target="../embeddings/oleObject352.bin"/><Relationship Id="rId10" Type="http://schemas.openxmlformats.org/officeDocument/2006/relationships/image" Target="../media/image363.wmf"/><Relationship Id="rId4" Type="http://schemas.openxmlformats.org/officeDocument/2006/relationships/image" Target="../media/image360.wmf"/><Relationship Id="rId9" Type="http://schemas.openxmlformats.org/officeDocument/2006/relationships/oleObject" Target="../embeddings/oleObject354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wmf"/><Relationship Id="rId3" Type="http://schemas.openxmlformats.org/officeDocument/2006/relationships/oleObject" Target="../embeddings/oleObject356.bin"/><Relationship Id="rId7" Type="http://schemas.openxmlformats.org/officeDocument/2006/relationships/oleObject" Target="../embeddings/oleObject358.bin"/><Relationship Id="rId12" Type="http://schemas.openxmlformats.org/officeDocument/2006/relationships/image" Target="../media/image3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366.wmf"/><Relationship Id="rId11" Type="http://schemas.openxmlformats.org/officeDocument/2006/relationships/oleObject" Target="../embeddings/oleObject360.bin"/><Relationship Id="rId5" Type="http://schemas.openxmlformats.org/officeDocument/2006/relationships/oleObject" Target="../embeddings/oleObject357.bin"/><Relationship Id="rId10" Type="http://schemas.openxmlformats.org/officeDocument/2006/relationships/image" Target="../media/image368.wmf"/><Relationship Id="rId4" Type="http://schemas.openxmlformats.org/officeDocument/2006/relationships/image" Target="../media/image365.wmf"/><Relationship Id="rId9" Type="http://schemas.openxmlformats.org/officeDocument/2006/relationships/oleObject" Target="../embeddings/oleObject359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wmf"/><Relationship Id="rId3" Type="http://schemas.openxmlformats.org/officeDocument/2006/relationships/oleObject" Target="../embeddings/oleObject361.bin"/><Relationship Id="rId7" Type="http://schemas.openxmlformats.org/officeDocument/2006/relationships/oleObject" Target="../embeddings/oleObject3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370.wmf"/><Relationship Id="rId5" Type="http://schemas.openxmlformats.org/officeDocument/2006/relationships/oleObject" Target="../embeddings/oleObject362.bin"/><Relationship Id="rId10" Type="http://schemas.openxmlformats.org/officeDocument/2006/relationships/image" Target="../media/image372.wmf"/><Relationship Id="rId4" Type="http://schemas.openxmlformats.org/officeDocument/2006/relationships/image" Target="../media/image369.wmf"/><Relationship Id="rId9" Type="http://schemas.openxmlformats.org/officeDocument/2006/relationships/oleObject" Target="../embeddings/oleObject364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5.wmf"/><Relationship Id="rId13" Type="http://schemas.openxmlformats.org/officeDocument/2006/relationships/oleObject" Target="../embeddings/oleObject370.bin"/><Relationship Id="rId3" Type="http://schemas.openxmlformats.org/officeDocument/2006/relationships/oleObject" Target="../embeddings/oleObject365.bin"/><Relationship Id="rId7" Type="http://schemas.openxmlformats.org/officeDocument/2006/relationships/oleObject" Target="../embeddings/oleObject367.bin"/><Relationship Id="rId12" Type="http://schemas.openxmlformats.org/officeDocument/2006/relationships/image" Target="../media/image3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374.wmf"/><Relationship Id="rId11" Type="http://schemas.openxmlformats.org/officeDocument/2006/relationships/oleObject" Target="../embeddings/oleObject369.bin"/><Relationship Id="rId5" Type="http://schemas.openxmlformats.org/officeDocument/2006/relationships/oleObject" Target="../embeddings/oleObject366.bin"/><Relationship Id="rId10" Type="http://schemas.openxmlformats.org/officeDocument/2006/relationships/image" Target="../media/image376.wmf"/><Relationship Id="rId4" Type="http://schemas.openxmlformats.org/officeDocument/2006/relationships/image" Target="../media/image373.wmf"/><Relationship Id="rId9" Type="http://schemas.openxmlformats.org/officeDocument/2006/relationships/oleObject" Target="../embeddings/oleObject368.bin"/><Relationship Id="rId14" Type="http://schemas.openxmlformats.org/officeDocument/2006/relationships/image" Target="../media/image378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wmf"/><Relationship Id="rId3" Type="http://schemas.openxmlformats.org/officeDocument/2006/relationships/oleObject" Target="../embeddings/oleObject371.bin"/><Relationship Id="rId7" Type="http://schemas.openxmlformats.org/officeDocument/2006/relationships/oleObject" Target="../embeddings/oleObject3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380.wmf"/><Relationship Id="rId5" Type="http://schemas.openxmlformats.org/officeDocument/2006/relationships/oleObject" Target="../embeddings/oleObject372.bin"/><Relationship Id="rId10" Type="http://schemas.openxmlformats.org/officeDocument/2006/relationships/image" Target="../media/image382.wmf"/><Relationship Id="rId4" Type="http://schemas.openxmlformats.org/officeDocument/2006/relationships/image" Target="../media/image379.wmf"/><Relationship Id="rId9" Type="http://schemas.openxmlformats.org/officeDocument/2006/relationships/oleObject" Target="../embeddings/oleObject374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4.wmf"/><Relationship Id="rId3" Type="http://schemas.openxmlformats.org/officeDocument/2006/relationships/oleObject" Target="../embeddings/oleObject375.bin"/><Relationship Id="rId7" Type="http://schemas.openxmlformats.org/officeDocument/2006/relationships/oleObject" Target="../embeddings/oleObject377.bin"/><Relationship Id="rId12" Type="http://schemas.openxmlformats.org/officeDocument/2006/relationships/image" Target="../media/image3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375.wmf"/><Relationship Id="rId11" Type="http://schemas.openxmlformats.org/officeDocument/2006/relationships/oleObject" Target="../embeddings/oleObject379.bin"/><Relationship Id="rId5" Type="http://schemas.openxmlformats.org/officeDocument/2006/relationships/oleObject" Target="../embeddings/oleObject376.bin"/><Relationship Id="rId10" Type="http://schemas.openxmlformats.org/officeDocument/2006/relationships/image" Target="../media/image385.wmf"/><Relationship Id="rId4" Type="http://schemas.openxmlformats.org/officeDocument/2006/relationships/image" Target="../media/image383.wmf"/><Relationship Id="rId9" Type="http://schemas.openxmlformats.org/officeDocument/2006/relationships/oleObject" Target="../embeddings/oleObject378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wmf"/><Relationship Id="rId13" Type="http://schemas.openxmlformats.org/officeDocument/2006/relationships/oleObject" Target="../embeddings/oleObject385.bin"/><Relationship Id="rId3" Type="http://schemas.openxmlformats.org/officeDocument/2006/relationships/oleObject" Target="../embeddings/oleObject380.bin"/><Relationship Id="rId7" Type="http://schemas.openxmlformats.org/officeDocument/2006/relationships/oleObject" Target="../embeddings/oleObject382.bin"/><Relationship Id="rId12" Type="http://schemas.openxmlformats.org/officeDocument/2006/relationships/image" Target="../media/image39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6.wmf"/><Relationship Id="rId1" Type="http://schemas.openxmlformats.org/officeDocument/2006/relationships/vmlDrawing" Target="../drawings/vmlDrawing85.vml"/><Relationship Id="rId6" Type="http://schemas.openxmlformats.org/officeDocument/2006/relationships/image" Target="../media/image388.wmf"/><Relationship Id="rId11" Type="http://schemas.openxmlformats.org/officeDocument/2006/relationships/oleObject" Target="../embeddings/oleObject384.bin"/><Relationship Id="rId5" Type="http://schemas.openxmlformats.org/officeDocument/2006/relationships/oleObject" Target="../embeddings/oleObject381.bin"/><Relationship Id="rId15" Type="http://schemas.openxmlformats.org/officeDocument/2006/relationships/oleObject" Target="../embeddings/oleObject386.bin"/><Relationship Id="rId10" Type="http://schemas.openxmlformats.org/officeDocument/2006/relationships/image" Target="../media/image390.wmf"/><Relationship Id="rId4" Type="http://schemas.openxmlformats.org/officeDocument/2006/relationships/image" Target="../media/image387.wmf"/><Relationship Id="rId9" Type="http://schemas.openxmlformats.org/officeDocument/2006/relationships/oleObject" Target="../embeddings/oleObject383.bin"/><Relationship Id="rId14" Type="http://schemas.openxmlformats.org/officeDocument/2006/relationships/image" Target="../media/image385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wmf"/><Relationship Id="rId3" Type="http://schemas.openxmlformats.org/officeDocument/2006/relationships/oleObject" Target="../embeddings/oleObject387.bin"/><Relationship Id="rId7" Type="http://schemas.openxmlformats.org/officeDocument/2006/relationships/oleObject" Target="../embeddings/oleObject3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393.wmf"/><Relationship Id="rId5" Type="http://schemas.openxmlformats.org/officeDocument/2006/relationships/oleObject" Target="../embeddings/oleObject388.bin"/><Relationship Id="rId10" Type="http://schemas.openxmlformats.org/officeDocument/2006/relationships/image" Target="../media/image395.wmf"/><Relationship Id="rId4" Type="http://schemas.openxmlformats.org/officeDocument/2006/relationships/image" Target="../media/image392.wmf"/><Relationship Id="rId9" Type="http://schemas.openxmlformats.org/officeDocument/2006/relationships/oleObject" Target="../embeddings/oleObject39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6.e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6.bin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8.wmf"/><Relationship Id="rId3" Type="http://schemas.openxmlformats.org/officeDocument/2006/relationships/oleObject" Target="../embeddings/oleObject391.bin"/><Relationship Id="rId7" Type="http://schemas.openxmlformats.org/officeDocument/2006/relationships/oleObject" Target="../embeddings/oleObject3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397.wmf"/><Relationship Id="rId5" Type="http://schemas.openxmlformats.org/officeDocument/2006/relationships/oleObject" Target="../embeddings/oleObject392.bin"/><Relationship Id="rId4" Type="http://schemas.openxmlformats.org/officeDocument/2006/relationships/image" Target="../media/image396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wmf"/><Relationship Id="rId3" Type="http://schemas.openxmlformats.org/officeDocument/2006/relationships/oleObject" Target="../embeddings/oleObject394.bin"/><Relationship Id="rId7" Type="http://schemas.openxmlformats.org/officeDocument/2006/relationships/oleObject" Target="../embeddings/oleObject396.bin"/><Relationship Id="rId12" Type="http://schemas.openxmlformats.org/officeDocument/2006/relationships/image" Target="../media/image40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400.wmf"/><Relationship Id="rId11" Type="http://schemas.openxmlformats.org/officeDocument/2006/relationships/oleObject" Target="../embeddings/oleObject398.bin"/><Relationship Id="rId5" Type="http://schemas.openxmlformats.org/officeDocument/2006/relationships/oleObject" Target="../embeddings/oleObject395.bin"/><Relationship Id="rId10" Type="http://schemas.openxmlformats.org/officeDocument/2006/relationships/image" Target="../media/image402.wmf"/><Relationship Id="rId4" Type="http://schemas.openxmlformats.org/officeDocument/2006/relationships/image" Target="../media/image399.wmf"/><Relationship Id="rId9" Type="http://schemas.openxmlformats.org/officeDocument/2006/relationships/oleObject" Target="../embeddings/oleObject397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6.wmf"/><Relationship Id="rId3" Type="http://schemas.openxmlformats.org/officeDocument/2006/relationships/oleObject" Target="../embeddings/oleObject399.bin"/><Relationship Id="rId7" Type="http://schemas.openxmlformats.org/officeDocument/2006/relationships/oleObject" Target="../embeddings/oleObject4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405.wmf"/><Relationship Id="rId5" Type="http://schemas.openxmlformats.org/officeDocument/2006/relationships/oleObject" Target="../embeddings/oleObject400.bin"/><Relationship Id="rId4" Type="http://schemas.openxmlformats.org/officeDocument/2006/relationships/image" Target="../media/image404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9.wmf"/><Relationship Id="rId13" Type="http://schemas.openxmlformats.org/officeDocument/2006/relationships/oleObject" Target="../embeddings/oleObject407.bin"/><Relationship Id="rId18" Type="http://schemas.openxmlformats.org/officeDocument/2006/relationships/image" Target="../media/image414.wmf"/><Relationship Id="rId3" Type="http://schemas.openxmlformats.org/officeDocument/2006/relationships/oleObject" Target="../embeddings/oleObject402.bin"/><Relationship Id="rId7" Type="http://schemas.openxmlformats.org/officeDocument/2006/relationships/oleObject" Target="../embeddings/oleObject404.bin"/><Relationship Id="rId12" Type="http://schemas.openxmlformats.org/officeDocument/2006/relationships/image" Target="../media/image411.wmf"/><Relationship Id="rId17" Type="http://schemas.openxmlformats.org/officeDocument/2006/relationships/oleObject" Target="../embeddings/oleObject40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3.wmf"/><Relationship Id="rId1" Type="http://schemas.openxmlformats.org/officeDocument/2006/relationships/vmlDrawing" Target="../drawings/vmlDrawing90.vml"/><Relationship Id="rId6" Type="http://schemas.openxmlformats.org/officeDocument/2006/relationships/image" Target="../media/image408.wmf"/><Relationship Id="rId11" Type="http://schemas.openxmlformats.org/officeDocument/2006/relationships/oleObject" Target="../embeddings/oleObject406.bin"/><Relationship Id="rId5" Type="http://schemas.openxmlformats.org/officeDocument/2006/relationships/oleObject" Target="../embeddings/oleObject403.bin"/><Relationship Id="rId15" Type="http://schemas.openxmlformats.org/officeDocument/2006/relationships/oleObject" Target="../embeddings/oleObject408.bin"/><Relationship Id="rId10" Type="http://schemas.openxmlformats.org/officeDocument/2006/relationships/image" Target="../media/image410.wmf"/><Relationship Id="rId4" Type="http://schemas.openxmlformats.org/officeDocument/2006/relationships/image" Target="../media/image407.wmf"/><Relationship Id="rId9" Type="http://schemas.openxmlformats.org/officeDocument/2006/relationships/oleObject" Target="../embeddings/oleObject405.bin"/><Relationship Id="rId14" Type="http://schemas.openxmlformats.org/officeDocument/2006/relationships/image" Target="../media/image412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7.wmf"/><Relationship Id="rId3" Type="http://schemas.openxmlformats.org/officeDocument/2006/relationships/oleObject" Target="../embeddings/oleObject410.bin"/><Relationship Id="rId7" Type="http://schemas.openxmlformats.org/officeDocument/2006/relationships/oleObject" Target="../embeddings/oleObject412.bin"/><Relationship Id="rId12" Type="http://schemas.openxmlformats.org/officeDocument/2006/relationships/image" Target="../media/image3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416.wmf"/><Relationship Id="rId11" Type="http://schemas.openxmlformats.org/officeDocument/2006/relationships/oleObject" Target="../embeddings/oleObject414.bin"/><Relationship Id="rId5" Type="http://schemas.openxmlformats.org/officeDocument/2006/relationships/oleObject" Target="../embeddings/oleObject411.bin"/><Relationship Id="rId10" Type="http://schemas.openxmlformats.org/officeDocument/2006/relationships/image" Target="../media/image418.wmf"/><Relationship Id="rId4" Type="http://schemas.openxmlformats.org/officeDocument/2006/relationships/image" Target="../media/image415.wmf"/><Relationship Id="rId9" Type="http://schemas.openxmlformats.org/officeDocument/2006/relationships/oleObject" Target="../embeddings/oleObject413.bin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9.wmf"/><Relationship Id="rId13" Type="http://schemas.openxmlformats.org/officeDocument/2006/relationships/oleObject" Target="../embeddings/oleObject420.bin"/><Relationship Id="rId3" Type="http://schemas.openxmlformats.org/officeDocument/2006/relationships/oleObject" Target="../embeddings/oleObject415.bin"/><Relationship Id="rId7" Type="http://schemas.openxmlformats.org/officeDocument/2006/relationships/oleObject" Target="../embeddings/oleObject417.bin"/><Relationship Id="rId12" Type="http://schemas.openxmlformats.org/officeDocument/2006/relationships/image" Target="../media/image4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420.wmf"/><Relationship Id="rId11" Type="http://schemas.openxmlformats.org/officeDocument/2006/relationships/oleObject" Target="../embeddings/oleObject419.bin"/><Relationship Id="rId5" Type="http://schemas.openxmlformats.org/officeDocument/2006/relationships/oleObject" Target="../embeddings/oleObject416.bin"/><Relationship Id="rId10" Type="http://schemas.openxmlformats.org/officeDocument/2006/relationships/image" Target="../media/image421.wmf"/><Relationship Id="rId4" Type="http://schemas.openxmlformats.org/officeDocument/2006/relationships/image" Target="../media/image419.wmf"/><Relationship Id="rId9" Type="http://schemas.openxmlformats.org/officeDocument/2006/relationships/oleObject" Target="../embeddings/oleObject418.bin"/><Relationship Id="rId14" Type="http://schemas.openxmlformats.org/officeDocument/2006/relationships/image" Target="../media/image423.w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6.wmf"/><Relationship Id="rId13" Type="http://schemas.openxmlformats.org/officeDocument/2006/relationships/oleObject" Target="../embeddings/oleObject426.bin"/><Relationship Id="rId18" Type="http://schemas.openxmlformats.org/officeDocument/2006/relationships/image" Target="../media/image431.wmf"/><Relationship Id="rId3" Type="http://schemas.openxmlformats.org/officeDocument/2006/relationships/oleObject" Target="../embeddings/oleObject421.bin"/><Relationship Id="rId7" Type="http://schemas.openxmlformats.org/officeDocument/2006/relationships/oleObject" Target="../embeddings/oleObject423.bin"/><Relationship Id="rId12" Type="http://schemas.openxmlformats.org/officeDocument/2006/relationships/image" Target="../media/image428.wmf"/><Relationship Id="rId17" Type="http://schemas.openxmlformats.org/officeDocument/2006/relationships/oleObject" Target="../embeddings/oleObject42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0.wmf"/><Relationship Id="rId1" Type="http://schemas.openxmlformats.org/officeDocument/2006/relationships/vmlDrawing" Target="../drawings/vmlDrawing93.vml"/><Relationship Id="rId6" Type="http://schemas.openxmlformats.org/officeDocument/2006/relationships/image" Target="../media/image425.wmf"/><Relationship Id="rId11" Type="http://schemas.openxmlformats.org/officeDocument/2006/relationships/oleObject" Target="../embeddings/oleObject425.bin"/><Relationship Id="rId5" Type="http://schemas.openxmlformats.org/officeDocument/2006/relationships/oleObject" Target="../embeddings/oleObject422.bin"/><Relationship Id="rId15" Type="http://schemas.openxmlformats.org/officeDocument/2006/relationships/oleObject" Target="../embeddings/oleObject427.bin"/><Relationship Id="rId10" Type="http://schemas.openxmlformats.org/officeDocument/2006/relationships/image" Target="../media/image427.wmf"/><Relationship Id="rId4" Type="http://schemas.openxmlformats.org/officeDocument/2006/relationships/image" Target="../media/image424.wmf"/><Relationship Id="rId9" Type="http://schemas.openxmlformats.org/officeDocument/2006/relationships/oleObject" Target="../embeddings/oleObject424.bin"/><Relationship Id="rId14" Type="http://schemas.openxmlformats.org/officeDocument/2006/relationships/image" Target="../media/image429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433.wmf"/><Relationship Id="rId5" Type="http://schemas.openxmlformats.org/officeDocument/2006/relationships/oleObject" Target="../embeddings/oleObject430.bin"/><Relationship Id="rId4" Type="http://schemas.openxmlformats.org/officeDocument/2006/relationships/image" Target="../media/image432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5.wmf"/><Relationship Id="rId7" Type="http://schemas.openxmlformats.org/officeDocument/2006/relationships/image" Target="../media/image438.wmf"/><Relationship Id="rId2" Type="http://schemas.openxmlformats.org/officeDocument/2006/relationships/image" Target="../media/image43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8.wmf"/><Relationship Id="rId5" Type="http://schemas.openxmlformats.org/officeDocument/2006/relationships/image" Target="../media/image437.wmf"/><Relationship Id="rId4" Type="http://schemas.openxmlformats.org/officeDocument/2006/relationships/image" Target="../media/image436.w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wmf"/><Relationship Id="rId13" Type="http://schemas.openxmlformats.org/officeDocument/2006/relationships/oleObject" Target="../embeddings/oleObject436.bin"/><Relationship Id="rId3" Type="http://schemas.openxmlformats.org/officeDocument/2006/relationships/oleObject" Target="../embeddings/oleObject431.bin"/><Relationship Id="rId7" Type="http://schemas.openxmlformats.org/officeDocument/2006/relationships/oleObject" Target="../embeddings/oleObject433.bin"/><Relationship Id="rId12" Type="http://schemas.openxmlformats.org/officeDocument/2006/relationships/image" Target="../media/image4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440.wmf"/><Relationship Id="rId11" Type="http://schemas.openxmlformats.org/officeDocument/2006/relationships/oleObject" Target="../embeddings/oleObject435.bin"/><Relationship Id="rId5" Type="http://schemas.openxmlformats.org/officeDocument/2006/relationships/oleObject" Target="../embeddings/oleObject432.bin"/><Relationship Id="rId10" Type="http://schemas.openxmlformats.org/officeDocument/2006/relationships/image" Target="../media/image442.wmf"/><Relationship Id="rId4" Type="http://schemas.openxmlformats.org/officeDocument/2006/relationships/image" Target="../media/image439.wmf"/><Relationship Id="rId9" Type="http://schemas.openxmlformats.org/officeDocument/2006/relationships/oleObject" Target="../embeddings/oleObject434.bin"/><Relationship Id="rId14" Type="http://schemas.openxmlformats.org/officeDocument/2006/relationships/image" Target="../media/image4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878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913E616-08F0-4CCB-8FBA-80F1A3C84A3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118788" name="Picture 4" descr="SSlog-01-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844676"/>
            <a:ext cx="6048375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Text Box 8"/>
          <p:cNvSpPr txBox="1">
            <a:spLocks noChangeArrowheads="1"/>
          </p:cNvSpPr>
          <p:nvPr/>
        </p:nvSpPr>
        <p:spPr bwMode="auto">
          <a:xfrm>
            <a:off x="1919288" y="6092826"/>
            <a:ext cx="849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本講義為使用</a:t>
            </a:r>
            <a:r>
              <a:rPr lang="en-US" altLang="zh-TW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｢</a:t>
            </a:r>
            <a:r>
              <a:rPr lang="zh-TW" altLang="en-US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訊號與系統，王小川編寫，全華圖書公司出版」之輔助教材</a:t>
            </a:r>
          </a:p>
        </p:txBody>
      </p:sp>
      <p:sp>
        <p:nvSpPr>
          <p:cNvPr id="118790" name="Text Box 7"/>
          <p:cNvSpPr txBox="1">
            <a:spLocks noChangeArrowheads="1"/>
          </p:cNvSpPr>
          <p:nvPr/>
        </p:nvSpPr>
        <p:spPr bwMode="auto">
          <a:xfrm>
            <a:off x="2351088" y="2565400"/>
            <a:ext cx="75612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3600" b="1">
                <a:solidFill>
                  <a:srgbClr val="800080"/>
                </a:solidFill>
                <a:ea typeface="標楷體" pitchFamily="65" charset="-120"/>
              </a:rPr>
              <a:t>講義 二</a:t>
            </a:r>
            <a:r>
              <a:rPr kumimoji="0" lang="zh-TW" altLang="en-US" sz="2400" b="1">
                <a:solidFill>
                  <a:schemeClr val="tx1"/>
                </a:solidFill>
                <a:ea typeface="標楷體" pitchFamily="65" charset="-120"/>
              </a:rPr>
              <a:t> </a:t>
            </a:r>
          </a:p>
          <a:p>
            <a:pPr algn="ctr" eaLnBrk="1" hangingPunct="1"/>
            <a:endParaRPr kumimoji="0" lang="zh-TW" altLang="en-US" sz="2400" b="1">
              <a:solidFill>
                <a:schemeClr val="tx1"/>
              </a:solidFill>
              <a:ea typeface="標楷體" pitchFamily="65" charset="-120"/>
            </a:endParaRPr>
          </a:p>
          <a:p>
            <a:pPr algn="ctr" eaLnBrk="1" hangingPunct="1"/>
            <a:r>
              <a:rPr kumimoji="0" lang="zh-TW" altLang="en-US" sz="4000" b="1">
                <a:ea typeface="標楷體" pitchFamily="65" charset="-120"/>
              </a:rPr>
              <a:t>線性非時變系統</a:t>
            </a:r>
            <a:r>
              <a:rPr kumimoji="0" lang="zh-TW" altLang="en-US"/>
              <a:t> </a:t>
            </a:r>
            <a:endParaRPr kumimoji="0" lang="en-US" altLang="zh-TW" sz="40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endParaRPr kumimoji="0" lang="zh-TW" altLang="en-US" sz="4000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endParaRPr kumimoji="0" lang="zh-TW" altLang="en-US" sz="2400" b="1">
              <a:solidFill>
                <a:srgbClr val="800000"/>
              </a:solidFill>
              <a:ea typeface="標楷體" pitchFamily="65" charset="-120"/>
            </a:endParaRPr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200" b="1">
                <a:solidFill>
                  <a:srgbClr val="000066"/>
                </a:solidFill>
                <a:ea typeface="標楷體" pitchFamily="65" charset="-120"/>
              </a:rPr>
              <a:t>訊號與系統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19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1577125-667B-4E4A-AD2E-C11457DA2A8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135189" y="2565401"/>
          <a:ext cx="7056437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3504960" imgH="660240" progId="Equation.3">
                  <p:embed/>
                </p:oleObj>
              </mc:Choice>
              <mc:Fallback>
                <p:oleObj name="Equation" r:id="rId3" imgW="3504960" imgH="660240" progId="Equation.3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565401"/>
                        <a:ext cx="7056437" cy="133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351088" y="4221163"/>
          <a:ext cx="3382962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5" imgW="4600432" imgH="2771918" progId="">
                  <p:embed/>
                </p:oleObj>
              </mc:Choice>
              <mc:Fallback>
                <p:oleObj r:id="rId5" imgW="4600432" imgH="2771918" progId="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4221163"/>
                        <a:ext cx="3382962" cy="205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6527801" y="4076700"/>
          <a:ext cx="35210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r:id="rId7" imgW="4600432" imgH="2771918" progId="">
                  <p:embed/>
                </p:oleObj>
              </mc:Choice>
              <mc:Fallback>
                <p:oleObj r:id="rId7" imgW="4600432" imgH="2771918" progId="">
                  <p:embed/>
                  <p:pic>
                    <p:nvPicPr>
                      <p:cNvPr id="819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4076700"/>
                        <a:ext cx="3521075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2063751" y="2060576"/>
          <a:ext cx="30321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9" imgW="1548728" imgH="203112" progId="Equation.3">
                  <p:embed/>
                </p:oleObj>
              </mc:Choice>
              <mc:Fallback>
                <p:oleObj name="Equation" r:id="rId9" imgW="1548728" imgH="203112" progId="Equation.3">
                  <p:embed/>
                  <p:pic>
                    <p:nvPicPr>
                      <p:cNvPr id="819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060576"/>
                        <a:ext cx="303212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83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3CC74A0-7AAF-4626-BE77-4E26A976771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8315" name="Rectangle 5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8316" name="Text Box 7"/>
          <p:cNvSpPr txBox="1">
            <a:spLocks noChangeArrowheads="1"/>
          </p:cNvSpPr>
          <p:nvPr/>
        </p:nvSpPr>
        <p:spPr bwMode="auto">
          <a:xfrm>
            <a:off x="2135188" y="2060576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2.22  </a:t>
            </a:r>
            <a:r>
              <a:rPr lang="zh-TW" altLang="en-US"/>
              <a:t>二階差分方程式的自然響應</a:t>
            </a:r>
            <a:endParaRPr lang="en-US" altLang="zh-TW" b="1"/>
          </a:p>
        </p:txBody>
      </p:sp>
      <p:sp>
        <p:nvSpPr>
          <p:cNvPr id="98317" name="Rectangle 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8306" name="Object 8"/>
          <p:cNvGraphicFramePr>
            <a:graphicFrameLocks noChangeAspect="1"/>
          </p:cNvGraphicFramePr>
          <p:nvPr/>
        </p:nvGraphicFramePr>
        <p:xfrm>
          <a:off x="2424114" y="4941889"/>
          <a:ext cx="24479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" name="方程式" r:id="rId3" imgW="1435100" imgH="203200" progId="Equation.3">
                  <p:embed/>
                </p:oleObj>
              </mc:Choice>
              <mc:Fallback>
                <p:oleObj name="方程式" r:id="rId3" imgW="1435100" imgH="203200" progId="Equation.3">
                  <p:embed/>
                  <p:pic>
                    <p:nvPicPr>
                      <p:cNvPr id="9830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4941889"/>
                        <a:ext cx="244792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7" name="Object 10"/>
          <p:cNvGraphicFramePr>
            <a:graphicFrameLocks noChangeAspect="1"/>
          </p:cNvGraphicFramePr>
          <p:nvPr/>
        </p:nvGraphicFramePr>
        <p:xfrm>
          <a:off x="2208214" y="3429001"/>
          <a:ext cx="38258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7" name="方程式" r:id="rId5" imgW="2197080" imgH="583920" progId="Equation.3">
                  <p:embed/>
                </p:oleObj>
              </mc:Choice>
              <mc:Fallback>
                <p:oleObj name="方程式" r:id="rId5" imgW="2197080" imgH="583920" progId="Equation.3">
                  <p:embed/>
                  <p:pic>
                    <p:nvPicPr>
                      <p:cNvPr id="9830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3429001"/>
                        <a:ext cx="382587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8" name="Rectangle 12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8308" name="Object 11"/>
          <p:cNvGraphicFramePr>
            <a:graphicFrameLocks noChangeAspect="1"/>
          </p:cNvGraphicFramePr>
          <p:nvPr/>
        </p:nvGraphicFramePr>
        <p:xfrm>
          <a:off x="2208214" y="5732464"/>
          <a:ext cx="36718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8" name="方程式" r:id="rId7" imgW="1993680" imgH="393480" progId="Equation.3">
                  <p:embed/>
                </p:oleObj>
              </mc:Choice>
              <mc:Fallback>
                <p:oleObj name="方程式" r:id="rId7" imgW="1993680" imgH="393480" progId="Equation.3">
                  <p:embed/>
                  <p:pic>
                    <p:nvPicPr>
                      <p:cNvPr id="9830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5732464"/>
                        <a:ext cx="3671887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9" name="Rectangle 14"/>
          <p:cNvSpPr>
            <a:spLocks noChangeArrowheads="1"/>
          </p:cNvSpPr>
          <p:nvPr/>
        </p:nvSpPr>
        <p:spPr bwMode="auto">
          <a:xfrm>
            <a:off x="1524001" y="28241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8321" name="Rectangle 18"/>
          <p:cNvSpPr>
            <a:spLocks noChangeArrowheads="1"/>
          </p:cNvSpPr>
          <p:nvPr/>
        </p:nvSpPr>
        <p:spPr bwMode="auto">
          <a:xfrm>
            <a:off x="1524001" y="28241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8322" name="Rectangle 20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8323" name="Rectangle 2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8324" name="文字方塊 21"/>
          <p:cNvSpPr txBox="1">
            <a:spLocks noChangeArrowheads="1"/>
          </p:cNvSpPr>
          <p:nvPr/>
        </p:nvSpPr>
        <p:spPr bwMode="auto">
          <a:xfrm>
            <a:off x="2208214" y="2997200"/>
            <a:ext cx="3887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LTI</a:t>
            </a:r>
            <a:r>
              <a:rPr lang="zh-TW" altLang="zh-TW"/>
              <a:t>系統的差分方程式</a:t>
            </a:r>
            <a:endParaRPr lang="zh-TW" altLang="en-US"/>
          </a:p>
        </p:txBody>
      </p:sp>
      <p:sp>
        <p:nvSpPr>
          <p:cNvPr id="98325" name="文字方塊 22"/>
          <p:cNvSpPr txBox="1">
            <a:spLocks noChangeArrowheads="1"/>
          </p:cNvSpPr>
          <p:nvPr/>
        </p:nvSpPr>
        <p:spPr bwMode="auto">
          <a:xfrm>
            <a:off x="2279651" y="4508500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初始條件</a:t>
            </a:r>
            <a:endParaRPr lang="zh-TW" altLang="en-US"/>
          </a:p>
        </p:txBody>
      </p:sp>
      <p:sp>
        <p:nvSpPr>
          <p:cNvPr id="98326" name="文字方塊 23"/>
          <p:cNvSpPr txBox="1">
            <a:spLocks noChangeArrowheads="1"/>
          </p:cNvSpPr>
          <p:nvPr/>
        </p:nvSpPr>
        <p:spPr bwMode="auto">
          <a:xfrm>
            <a:off x="2279650" y="5373688"/>
            <a:ext cx="151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其同質解</a:t>
            </a:r>
            <a:endParaRPr lang="zh-TW" altLang="en-US"/>
          </a:p>
        </p:txBody>
      </p:sp>
      <p:graphicFrame>
        <p:nvGraphicFramePr>
          <p:cNvPr id="98309" name="Object 13"/>
          <p:cNvGraphicFramePr>
            <a:graphicFrameLocks noChangeAspect="1"/>
          </p:cNvGraphicFramePr>
          <p:nvPr/>
        </p:nvGraphicFramePr>
        <p:xfrm>
          <a:off x="6383339" y="2420939"/>
          <a:ext cx="284638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9" name="Equation" r:id="rId9" imgW="1625400" imgH="393480" progId="Equation.3">
                  <p:embed/>
                </p:oleObj>
              </mc:Choice>
              <mc:Fallback>
                <p:oleObj name="Equation" r:id="rId9" imgW="1625400" imgH="393480" progId="Equation.3">
                  <p:embed/>
                  <p:pic>
                    <p:nvPicPr>
                      <p:cNvPr id="983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9" y="2420939"/>
                        <a:ext cx="2846387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7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8328" name="文字方塊 27"/>
          <p:cNvSpPr txBox="1">
            <a:spLocks noChangeArrowheads="1"/>
          </p:cNvSpPr>
          <p:nvPr/>
        </p:nvSpPr>
        <p:spPr bwMode="auto">
          <a:xfrm>
            <a:off x="6311900" y="2060575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計算初始值</a:t>
            </a:r>
          </a:p>
        </p:txBody>
      </p:sp>
      <p:graphicFrame>
        <p:nvGraphicFramePr>
          <p:cNvPr id="98310" name="Object 17"/>
          <p:cNvGraphicFramePr>
            <a:graphicFrameLocks noChangeAspect="1"/>
          </p:cNvGraphicFramePr>
          <p:nvPr/>
        </p:nvGraphicFramePr>
        <p:xfrm>
          <a:off x="6383339" y="3141664"/>
          <a:ext cx="283527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" name="Equation" r:id="rId11" imgW="1511280" imgH="393480" progId="Equation.3">
                  <p:embed/>
                </p:oleObj>
              </mc:Choice>
              <mc:Fallback>
                <p:oleObj name="Equation" r:id="rId11" imgW="1511280" imgH="393480" progId="Equation.3">
                  <p:embed/>
                  <p:pic>
                    <p:nvPicPr>
                      <p:cNvPr id="9831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9" y="3141664"/>
                        <a:ext cx="2835275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9" name="文字方塊 29"/>
          <p:cNvSpPr txBox="1">
            <a:spLocks noChangeArrowheads="1"/>
          </p:cNvSpPr>
          <p:nvPr/>
        </p:nvSpPr>
        <p:spPr bwMode="auto">
          <a:xfrm>
            <a:off x="6383338" y="4005263"/>
            <a:ext cx="3313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代入</a:t>
            </a:r>
            <a:r>
              <a:rPr lang="zh-TW" altLang="zh-TW"/>
              <a:t>初始條件</a:t>
            </a:r>
            <a:r>
              <a:rPr lang="zh-TW" altLang="en-US"/>
              <a:t>，得到初始值</a:t>
            </a:r>
          </a:p>
        </p:txBody>
      </p:sp>
      <p:graphicFrame>
        <p:nvGraphicFramePr>
          <p:cNvPr id="98311" name="Object 15"/>
          <p:cNvGraphicFramePr>
            <a:graphicFrameLocks noChangeAspect="1"/>
          </p:cNvGraphicFramePr>
          <p:nvPr/>
        </p:nvGraphicFramePr>
        <p:xfrm>
          <a:off x="6456364" y="4365626"/>
          <a:ext cx="1296987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1" name="方程式" r:id="rId13" imgW="672808" imgH="393529" progId="Equation.3">
                  <p:embed/>
                </p:oleObj>
              </mc:Choice>
              <mc:Fallback>
                <p:oleObj name="方程式" r:id="rId13" imgW="672808" imgH="393529" progId="Equation.3">
                  <p:embed/>
                  <p:pic>
                    <p:nvPicPr>
                      <p:cNvPr id="983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4" y="4365626"/>
                        <a:ext cx="1296987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2" name="Object 19"/>
          <p:cNvGraphicFramePr>
            <a:graphicFrameLocks noChangeAspect="1"/>
          </p:cNvGraphicFramePr>
          <p:nvPr/>
        </p:nvGraphicFramePr>
        <p:xfrm>
          <a:off x="8328026" y="4437064"/>
          <a:ext cx="100806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2" name="方程式" r:id="rId15" imgW="596641" imgH="393529" progId="Equation.3">
                  <p:embed/>
                </p:oleObj>
              </mc:Choice>
              <mc:Fallback>
                <p:oleObj name="方程式" r:id="rId15" imgW="596641" imgH="393529" progId="Equation.3">
                  <p:embed/>
                  <p:pic>
                    <p:nvPicPr>
                      <p:cNvPr id="9831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8026" y="4437064"/>
                        <a:ext cx="1008063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933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7B07059-71D4-44B2-B4F4-1326A34570D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9336" name="文字方塊 7"/>
          <p:cNvSpPr txBox="1">
            <a:spLocks noChangeArrowheads="1"/>
          </p:cNvSpPr>
          <p:nvPr/>
        </p:nvSpPr>
        <p:spPr bwMode="auto">
          <a:xfrm>
            <a:off x="2063751" y="2276475"/>
            <a:ext cx="6335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將這兩個初始值代入同質解，得到聯立方程式，</a:t>
            </a:r>
            <a:endParaRPr lang="zh-TW" altLang="en-US"/>
          </a:p>
        </p:txBody>
      </p:sp>
      <p:graphicFrame>
        <p:nvGraphicFramePr>
          <p:cNvPr id="99330" name="Object 4"/>
          <p:cNvGraphicFramePr>
            <a:graphicFrameLocks noChangeAspect="1"/>
          </p:cNvGraphicFramePr>
          <p:nvPr/>
        </p:nvGraphicFramePr>
        <p:xfrm>
          <a:off x="2424113" y="2781300"/>
          <a:ext cx="30908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0" name="方程式" r:id="rId3" imgW="1422360" imgH="393480" progId="Equation.3">
                  <p:embed/>
                </p:oleObj>
              </mc:Choice>
              <mc:Fallback>
                <p:oleObj name="方程式" r:id="rId3" imgW="1422360" imgH="393480" progId="Equation.3">
                  <p:embed/>
                  <p:pic>
                    <p:nvPicPr>
                      <p:cNvPr id="9933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2781300"/>
                        <a:ext cx="3090862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8"/>
          <p:cNvGraphicFramePr>
            <a:graphicFrameLocks noChangeAspect="1"/>
          </p:cNvGraphicFramePr>
          <p:nvPr/>
        </p:nvGraphicFramePr>
        <p:xfrm>
          <a:off x="6096001" y="2852738"/>
          <a:ext cx="33750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" name="方程式" r:id="rId5" imgW="1663560" imgH="393480" progId="Equation.3">
                  <p:embed/>
                </p:oleObj>
              </mc:Choice>
              <mc:Fallback>
                <p:oleObj name="方程式" r:id="rId5" imgW="1663560" imgH="393480" progId="Equation.3">
                  <p:embed/>
                  <p:pic>
                    <p:nvPicPr>
                      <p:cNvPr id="9933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2852738"/>
                        <a:ext cx="337502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7" name="文字方塊 10"/>
          <p:cNvSpPr txBox="1">
            <a:spLocks noChangeArrowheads="1"/>
          </p:cNvSpPr>
          <p:nvPr/>
        </p:nvSpPr>
        <p:spPr bwMode="auto">
          <a:xfrm>
            <a:off x="2208214" y="3789363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解得</a:t>
            </a:r>
            <a:endParaRPr lang="zh-TW" altLang="en-US"/>
          </a:p>
        </p:txBody>
      </p:sp>
      <p:graphicFrame>
        <p:nvGraphicFramePr>
          <p:cNvPr id="99332" name="Object 12"/>
          <p:cNvGraphicFramePr>
            <a:graphicFrameLocks noChangeAspect="1"/>
          </p:cNvGraphicFramePr>
          <p:nvPr/>
        </p:nvGraphicFramePr>
        <p:xfrm>
          <a:off x="3071813" y="3789363"/>
          <a:ext cx="23034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2" name="方程式" r:id="rId7" imgW="1205977" imgH="393529" progId="Equation.3">
                  <p:embed/>
                </p:oleObj>
              </mc:Choice>
              <mc:Fallback>
                <p:oleObj name="方程式" r:id="rId7" imgW="1205977" imgH="393529" progId="Equation.3">
                  <p:embed/>
                  <p:pic>
                    <p:nvPicPr>
                      <p:cNvPr id="993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3789363"/>
                        <a:ext cx="230346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3" name="Object 14"/>
          <p:cNvGraphicFramePr>
            <a:graphicFrameLocks noChangeAspect="1"/>
          </p:cNvGraphicFramePr>
          <p:nvPr/>
        </p:nvGraphicFramePr>
        <p:xfrm>
          <a:off x="2855913" y="5157788"/>
          <a:ext cx="4367212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3" name="方程式" r:id="rId9" imgW="2476440" imgH="393480" progId="Equation.3">
                  <p:embed/>
                </p:oleObj>
              </mc:Choice>
              <mc:Fallback>
                <p:oleObj name="方程式" r:id="rId9" imgW="2476440" imgH="393480" progId="Equation.3">
                  <p:embed/>
                  <p:pic>
                    <p:nvPicPr>
                      <p:cNvPr id="9933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5157788"/>
                        <a:ext cx="4367212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8" name="文字方塊 13"/>
          <p:cNvSpPr txBox="1">
            <a:spLocks noChangeArrowheads="1"/>
          </p:cNvSpPr>
          <p:nvPr/>
        </p:nvSpPr>
        <p:spPr bwMode="auto">
          <a:xfrm>
            <a:off x="2279651" y="4652963"/>
            <a:ext cx="5040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因此這個</a:t>
            </a:r>
            <a:r>
              <a:rPr lang="en-US" altLang="zh-TW"/>
              <a:t>LTI</a:t>
            </a:r>
            <a:r>
              <a:rPr lang="zh-TW" altLang="zh-TW"/>
              <a:t>系統的自然響應是</a:t>
            </a:r>
            <a:endParaRPr lang="zh-TW" alt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036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502D93E-061B-48C8-AFAF-FE802284477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0361" name="Rectangle 5"/>
          <p:cNvSpPr>
            <a:spLocks noChangeArrowheads="1"/>
          </p:cNvSpPr>
          <p:nvPr/>
        </p:nvSpPr>
        <p:spPr bwMode="auto">
          <a:xfrm>
            <a:off x="1524001" y="30432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0362" name="Rectangle 7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0363" name="Rectangle 9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0364" name="Rectangle 11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0366" name="Rectangle 1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0367" name="Text Box 16"/>
          <p:cNvSpPr txBox="1">
            <a:spLocks noChangeArrowheads="1"/>
          </p:cNvSpPr>
          <p:nvPr/>
        </p:nvSpPr>
        <p:spPr bwMode="auto">
          <a:xfrm>
            <a:off x="1992314" y="2133600"/>
            <a:ext cx="388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強制響應</a:t>
            </a:r>
            <a:r>
              <a:rPr lang="en-US" altLang="zh-TW" b="1"/>
              <a:t>(forced response)</a:t>
            </a:r>
          </a:p>
        </p:txBody>
      </p:sp>
      <p:sp>
        <p:nvSpPr>
          <p:cNvPr id="100368" name="Rectangle 18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0354" name="Object 17"/>
          <p:cNvGraphicFramePr>
            <a:graphicFrameLocks noChangeAspect="1"/>
          </p:cNvGraphicFramePr>
          <p:nvPr/>
        </p:nvGraphicFramePr>
        <p:xfrm>
          <a:off x="2640014" y="4797426"/>
          <a:ext cx="605313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" name="Equation" r:id="rId3" imgW="3543120" imgH="457200" progId="Equation.3">
                  <p:embed/>
                </p:oleObj>
              </mc:Choice>
              <mc:Fallback>
                <p:oleObj name="Equation" r:id="rId3" imgW="3543120" imgH="457200" progId="Equation.3">
                  <p:embed/>
                  <p:pic>
                    <p:nvPicPr>
                      <p:cNvPr id="10035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4797426"/>
                        <a:ext cx="6053137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9" name="Rectangle 21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0370" name="Rectangle 23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0371" name="Rectangle 2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0372" name="文字方塊 25"/>
          <p:cNvSpPr txBox="1">
            <a:spLocks noChangeArrowheads="1"/>
          </p:cNvSpPr>
          <p:nvPr/>
        </p:nvSpPr>
        <p:spPr bwMode="auto">
          <a:xfrm>
            <a:off x="1992314" y="2636838"/>
            <a:ext cx="79200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一個系統如果是在休息狀態，它的初始條件都是</a:t>
            </a:r>
            <a:r>
              <a:rPr lang="en-US" altLang="zh-TW"/>
              <a:t>0</a:t>
            </a:r>
            <a:r>
              <a:rPr lang="zh-TW" altLang="zh-TW"/>
              <a:t>，也就是說系統上沒有儲存任何能量，或是保留任何記憶，這時候給予輸入訊號，它的輸出完全由輸入決定，其輸出就叫做強制響應</a:t>
            </a:r>
            <a:r>
              <a:rPr lang="en-US" altLang="zh-TW"/>
              <a:t>(forced response)</a:t>
            </a:r>
            <a:r>
              <a:rPr lang="zh-TW" altLang="zh-TW"/>
              <a:t>。</a:t>
            </a:r>
            <a:endParaRPr lang="zh-TW" altLang="en-US"/>
          </a:p>
        </p:txBody>
      </p:sp>
      <p:sp>
        <p:nvSpPr>
          <p:cNvPr id="100373" name="文字方塊 26"/>
          <p:cNvSpPr txBox="1">
            <a:spLocks noChangeArrowheads="1"/>
          </p:cNvSpPr>
          <p:nvPr/>
        </p:nvSpPr>
        <p:spPr bwMode="auto">
          <a:xfrm>
            <a:off x="1992314" y="3933825"/>
            <a:ext cx="79200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若輸入</a:t>
            </a:r>
            <a:r>
              <a:rPr lang="en-US" altLang="zh-TW"/>
              <a:t> </a:t>
            </a:r>
            <a:r>
              <a:rPr lang="zh-TW" altLang="zh-TW"/>
              <a:t>不會使</a:t>
            </a:r>
            <a:r>
              <a:rPr lang="en-US" altLang="zh-TW"/>
              <a:t> </a:t>
            </a:r>
            <a:r>
              <a:rPr lang="zh-TW" altLang="en-US"/>
              <a:t>        </a:t>
            </a:r>
            <a:r>
              <a:rPr lang="zh-TW" altLang="zh-TW"/>
              <a:t>及其微分項在</a:t>
            </a:r>
            <a:r>
              <a:rPr lang="zh-TW" altLang="en-US"/>
              <a:t>       </a:t>
            </a:r>
            <a:r>
              <a:rPr lang="en-US" altLang="zh-TW"/>
              <a:t> </a:t>
            </a:r>
            <a:r>
              <a:rPr lang="zh-TW" altLang="en-US"/>
              <a:t>  </a:t>
            </a:r>
            <a:r>
              <a:rPr lang="zh-TW" altLang="zh-TW"/>
              <a:t>時作瞬間改變，則在</a:t>
            </a:r>
            <a:r>
              <a:rPr lang="en-US" altLang="zh-TW"/>
              <a:t> </a:t>
            </a:r>
            <a:r>
              <a:rPr lang="zh-TW" altLang="en-US"/>
              <a:t>       </a:t>
            </a:r>
            <a:r>
              <a:rPr lang="zh-TW" altLang="zh-TW"/>
              <a:t>的初始值就會與在</a:t>
            </a:r>
            <a:r>
              <a:rPr lang="zh-TW" altLang="en-US"/>
              <a:t>           </a:t>
            </a:r>
            <a:r>
              <a:rPr lang="en-US" altLang="zh-TW"/>
              <a:t> </a:t>
            </a:r>
            <a:r>
              <a:rPr lang="zh-TW" altLang="zh-TW"/>
              <a:t>時的初始條件一樣。</a:t>
            </a:r>
            <a:endParaRPr lang="zh-TW" altLang="en-US"/>
          </a:p>
        </p:txBody>
      </p:sp>
      <p:sp>
        <p:nvSpPr>
          <p:cNvPr id="100374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0355" name="Object 11"/>
          <p:cNvGraphicFramePr>
            <a:graphicFrameLocks noChangeAspect="1"/>
          </p:cNvGraphicFramePr>
          <p:nvPr/>
        </p:nvGraphicFramePr>
        <p:xfrm>
          <a:off x="3719514" y="3933826"/>
          <a:ext cx="5667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5" name="Equation" r:id="rId5" imgW="291973" imgH="203112" progId="Equation.3">
                  <p:embed/>
                </p:oleObj>
              </mc:Choice>
              <mc:Fallback>
                <p:oleObj name="Equation" r:id="rId5" imgW="291973" imgH="203112" progId="Equation.3">
                  <p:embed/>
                  <p:pic>
                    <p:nvPicPr>
                      <p:cNvPr id="1003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4" y="3933826"/>
                        <a:ext cx="566737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5" name="文字方塊 29"/>
          <p:cNvSpPr txBox="1">
            <a:spLocks noChangeArrowheads="1"/>
          </p:cNvSpPr>
          <p:nvPr/>
        </p:nvSpPr>
        <p:spPr bwMode="auto">
          <a:xfrm>
            <a:off x="2135188" y="5876925"/>
            <a:ext cx="799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以這樣的初始值代入，所得到</a:t>
            </a:r>
            <a:r>
              <a:rPr lang="en-US" altLang="zh-TW"/>
              <a:t> </a:t>
            </a:r>
            <a:r>
              <a:rPr lang="zh-TW" altLang="zh-TW"/>
              <a:t>的完全解，就是系統的強制響應。</a:t>
            </a:r>
            <a:endParaRPr lang="zh-TW" altLang="en-US"/>
          </a:p>
        </p:txBody>
      </p:sp>
      <p:sp>
        <p:nvSpPr>
          <p:cNvPr id="100376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0356" name="Object 21"/>
          <p:cNvGraphicFramePr>
            <a:graphicFrameLocks noChangeAspect="1"/>
          </p:cNvGraphicFramePr>
          <p:nvPr/>
        </p:nvGraphicFramePr>
        <p:xfrm>
          <a:off x="5881689" y="3929064"/>
          <a:ext cx="66833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6" name="Equation" r:id="rId7" imgW="329914" imgH="177646" progId="Equation.3">
                  <p:embed/>
                </p:oleObj>
              </mc:Choice>
              <mc:Fallback>
                <p:oleObj name="Equation" r:id="rId7" imgW="329914" imgH="177646" progId="Equation.3">
                  <p:embed/>
                  <p:pic>
                    <p:nvPicPr>
                      <p:cNvPr id="100356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689" y="3929064"/>
                        <a:ext cx="668337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7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0357" name="Object 23"/>
          <p:cNvGraphicFramePr>
            <a:graphicFrameLocks noChangeAspect="1"/>
          </p:cNvGraphicFramePr>
          <p:nvPr/>
        </p:nvGraphicFramePr>
        <p:xfrm>
          <a:off x="8953501" y="3929064"/>
          <a:ext cx="7905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7" name="Equation" r:id="rId9" imgW="380835" imgH="203112" progId="Equation.3">
                  <p:embed/>
                </p:oleObj>
              </mc:Choice>
              <mc:Fallback>
                <p:oleObj name="Equation" r:id="rId9" imgW="380835" imgH="203112" progId="Equation.3">
                  <p:embed/>
                  <p:pic>
                    <p:nvPicPr>
                      <p:cNvPr id="10035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1" y="3929064"/>
                        <a:ext cx="7905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8" name="Object 25"/>
          <p:cNvGraphicFramePr>
            <a:graphicFrameLocks noChangeAspect="1"/>
          </p:cNvGraphicFramePr>
          <p:nvPr/>
        </p:nvGraphicFramePr>
        <p:xfrm>
          <a:off x="4167189" y="4214814"/>
          <a:ext cx="7905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8" name="Equation" r:id="rId11" imgW="380880" imgH="203040" progId="Equation.3">
                  <p:embed/>
                </p:oleObj>
              </mc:Choice>
              <mc:Fallback>
                <p:oleObj name="Equation" r:id="rId11" imgW="380880" imgH="203040" progId="Equation.3">
                  <p:embed/>
                  <p:pic>
                    <p:nvPicPr>
                      <p:cNvPr id="100358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9" y="4214814"/>
                        <a:ext cx="7905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138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42DFBDC-F0BB-4184-9AF8-3D492567A21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1384" name="文字方塊 22"/>
          <p:cNvSpPr txBox="1">
            <a:spLocks noChangeArrowheads="1"/>
          </p:cNvSpPr>
          <p:nvPr/>
        </p:nvSpPr>
        <p:spPr bwMode="auto">
          <a:xfrm>
            <a:off x="2063750" y="2781300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所以差分方程式的</a:t>
            </a:r>
            <a:r>
              <a:rPr lang="zh-TW" altLang="zh-TW"/>
              <a:t>初始條件</a:t>
            </a:r>
            <a:r>
              <a:rPr lang="zh-TW" altLang="en-US"/>
              <a:t> 為</a:t>
            </a:r>
          </a:p>
        </p:txBody>
      </p:sp>
      <p:graphicFrame>
        <p:nvGraphicFramePr>
          <p:cNvPr id="101378" name="Object 22"/>
          <p:cNvGraphicFramePr>
            <a:graphicFrameLocks noChangeAspect="1"/>
          </p:cNvGraphicFramePr>
          <p:nvPr/>
        </p:nvGraphicFramePr>
        <p:xfrm>
          <a:off x="3071814" y="3213100"/>
          <a:ext cx="33480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8" name="方程式" r:id="rId3" imgW="1726451" imgH="203112" progId="Equation.3">
                  <p:embed/>
                </p:oleObj>
              </mc:Choice>
              <mc:Fallback>
                <p:oleObj name="方程式" r:id="rId3" imgW="1726451" imgH="203112" progId="Equation.3">
                  <p:embed/>
                  <p:pic>
                    <p:nvPicPr>
                      <p:cNvPr id="1013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3213100"/>
                        <a:ext cx="334803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5" name="文字方塊 8"/>
          <p:cNvSpPr txBox="1">
            <a:spLocks noChangeArrowheads="1"/>
          </p:cNvSpPr>
          <p:nvPr/>
        </p:nvSpPr>
        <p:spPr bwMode="auto">
          <a:xfrm>
            <a:off x="2063751" y="2205038"/>
            <a:ext cx="799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同樣的，在離散時間</a:t>
            </a:r>
            <a:r>
              <a:rPr lang="en-US" altLang="zh-TW"/>
              <a:t>LTI</a:t>
            </a:r>
            <a:r>
              <a:rPr lang="zh-TW" altLang="zh-TW"/>
              <a:t>系統中，</a:t>
            </a:r>
            <a:r>
              <a:rPr lang="en-US" altLang="zh-TW"/>
              <a:t> </a:t>
            </a:r>
            <a:r>
              <a:rPr lang="zh-TW" altLang="en-US"/>
              <a:t>           </a:t>
            </a:r>
            <a:r>
              <a:rPr lang="zh-TW" altLang="zh-TW"/>
              <a:t>時，</a:t>
            </a:r>
            <a:endParaRPr lang="zh-TW" altLang="en-US"/>
          </a:p>
        </p:txBody>
      </p:sp>
      <p:sp>
        <p:nvSpPr>
          <p:cNvPr id="101386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1379" name="Object 5"/>
          <p:cNvGraphicFramePr>
            <a:graphicFrameLocks noChangeAspect="1"/>
          </p:cNvGraphicFramePr>
          <p:nvPr/>
        </p:nvGraphicFramePr>
        <p:xfrm>
          <a:off x="5808664" y="2205039"/>
          <a:ext cx="6826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9" name="Equation" r:id="rId5" imgW="355138" imgH="177569" progId="Equation.3">
                  <p:embed/>
                </p:oleObj>
              </mc:Choice>
              <mc:Fallback>
                <p:oleObj name="Equation" r:id="rId5" imgW="355138" imgH="177569" progId="Equation.3">
                  <p:embed/>
                  <p:pic>
                    <p:nvPicPr>
                      <p:cNvPr id="10137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4" y="2205039"/>
                        <a:ext cx="682625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0" name="Object 7"/>
          <p:cNvGraphicFramePr>
            <a:graphicFrameLocks noChangeAspect="1"/>
          </p:cNvGraphicFramePr>
          <p:nvPr/>
        </p:nvGraphicFramePr>
        <p:xfrm>
          <a:off x="7391400" y="2205038"/>
          <a:ext cx="10477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0" name="Equation" r:id="rId7" imgW="545760" imgH="203040" progId="Equation.3">
                  <p:embed/>
                </p:oleObj>
              </mc:Choice>
              <mc:Fallback>
                <p:oleObj name="Equation" r:id="rId7" imgW="545760" imgH="203040" progId="Equation.3">
                  <p:embed/>
                  <p:pic>
                    <p:nvPicPr>
                      <p:cNvPr id="10138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205038"/>
                        <a:ext cx="104775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7" name="文字方塊 12"/>
          <p:cNvSpPr txBox="1">
            <a:spLocks noChangeArrowheads="1"/>
          </p:cNvSpPr>
          <p:nvPr/>
        </p:nvSpPr>
        <p:spPr bwMode="auto">
          <a:xfrm>
            <a:off x="2063751" y="3860800"/>
            <a:ext cx="7345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在此情形下</a:t>
            </a:r>
            <a:r>
              <a:rPr lang="zh-TW" altLang="en-US"/>
              <a:t>計算系統的初始值，</a:t>
            </a:r>
          </a:p>
        </p:txBody>
      </p:sp>
      <p:sp>
        <p:nvSpPr>
          <p:cNvPr id="101388" name="文字方塊 13"/>
          <p:cNvSpPr txBox="1">
            <a:spLocks noChangeArrowheads="1"/>
          </p:cNvSpPr>
          <p:nvPr/>
        </p:nvSpPr>
        <p:spPr bwMode="auto">
          <a:xfrm>
            <a:off x="2135188" y="4941888"/>
            <a:ext cx="734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如此</a:t>
            </a:r>
            <a:r>
              <a:rPr lang="zh-TW" altLang="zh-TW"/>
              <a:t>的完全解就是此系統的強制響應。</a:t>
            </a:r>
            <a:endParaRPr lang="zh-TW" altLang="en-US"/>
          </a:p>
        </p:txBody>
      </p:sp>
      <p:graphicFrame>
        <p:nvGraphicFramePr>
          <p:cNvPr id="101381" name="Object 8"/>
          <p:cNvGraphicFramePr>
            <a:graphicFrameLocks noChangeAspect="1"/>
          </p:cNvGraphicFramePr>
          <p:nvPr/>
        </p:nvGraphicFramePr>
        <p:xfrm>
          <a:off x="3143250" y="4365625"/>
          <a:ext cx="2952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1" name="Equation" r:id="rId9" imgW="1523880" imgH="203040" progId="Equation.3">
                  <p:embed/>
                </p:oleObj>
              </mc:Choice>
              <mc:Fallback>
                <p:oleObj name="Equation" r:id="rId9" imgW="1523880" imgH="203040" progId="Equation.3">
                  <p:embed/>
                  <p:pic>
                    <p:nvPicPr>
                      <p:cNvPr id="10138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4365625"/>
                        <a:ext cx="29527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240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B6BE166-8F88-4F6F-B286-BE6DC5BD7AA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2410" name="Text Box 4"/>
          <p:cNvSpPr txBox="1">
            <a:spLocks noChangeArrowheads="1"/>
          </p:cNvSpPr>
          <p:nvPr/>
        </p:nvSpPr>
        <p:spPr bwMode="auto">
          <a:xfrm>
            <a:off x="1992313" y="2133601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2.23  </a:t>
            </a:r>
            <a:r>
              <a:rPr lang="zh-TW" altLang="en-US"/>
              <a:t>二階微分方程式的強制響應</a:t>
            </a:r>
            <a:endParaRPr lang="en-US" altLang="zh-TW" b="1"/>
          </a:p>
        </p:txBody>
      </p:sp>
      <p:graphicFrame>
        <p:nvGraphicFramePr>
          <p:cNvPr id="102402" name="Object 5"/>
          <p:cNvGraphicFramePr>
            <a:graphicFrameLocks noChangeAspect="1"/>
          </p:cNvGraphicFramePr>
          <p:nvPr/>
        </p:nvGraphicFramePr>
        <p:xfrm>
          <a:off x="2135188" y="3357563"/>
          <a:ext cx="3236912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2" name="方程式" r:id="rId3" imgW="1638000" imgH="838080" progId="Equation.3">
                  <p:embed/>
                </p:oleObj>
              </mc:Choice>
              <mc:Fallback>
                <p:oleObj name="方程式" r:id="rId3" imgW="1638000" imgH="838080" progId="Equation.3">
                  <p:embed/>
                  <p:pic>
                    <p:nvPicPr>
                      <p:cNvPr id="10240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357563"/>
                        <a:ext cx="3236912" cy="165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1" name="Rectangle 7"/>
          <p:cNvSpPr>
            <a:spLocks noChangeArrowheads="1"/>
          </p:cNvSpPr>
          <p:nvPr/>
        </p:nvSpPr>
        <p:spPr bwMode="auto">
          <a:xfrm>
            <a:off x="1524001" y="30574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03" name="Object 6"/>
          <p:cNvGraphicFramePr>
            <a:graphicFrameLocks noChangeAspect="1"/>
          </p:cNvGraphicFramePr>
          <p:nvPr/>
        </p:nvGraphicFramePr>
        <p:xfrm>
          <a:off x="6311900" y="2565401"/>
          <a:ext cx="38163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3" name="方程式" r:id="rId5" imgW="2222500" imgH="342900" progId="Equation.3">
                  <p:embed/>
                </p:oleObj>
              </mc:Choice>
              <mc:Fallback>
                <p:oleObj name="方程式" r:id="rId5" imgW="2222500" imgH="342900" progId="Equation.3">
                  <p:embed/>
                  <p:pic>
                    <p:nvPicPr>
                      <p:cNvPr id="10240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565401"/>
                        <a:ext cx="381635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2" name="Rectangle 9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04" name="Object 8"/>
          <p:cNvGraphicFramePr>
            <a:graphicFrameLocks noChangeAspect="1"/>
          </p:cNvGraphicFramePr>
          <p:nvPr/>
        </p:nvGraphicFramePr>
        <p:xfrm>
          <a:off x="6311901" y="3141663"/>
          <a:ext cx="374491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4" name="方程式" r:id="rId7" imgW="2120900" imgH="431800" progId="Equation.3">
                  <p:embed/>
                </p:oleObj>
              </mc:Choice>
              <mc:Fallback>
                <p:oleObj name="方程式" r:id="rId7" imgW="2120900" imgH="431800" progId="Equation.3">
                  <p:embed/>
                  <p:pic>
                    <p:nvPicPr>
                      <p:cNvPr id="1024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1" y="3141663"/>
                        <a:ext cx="3744913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3" name="Rectangle 11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05" name="Object 10"/>
          <p:cNvGraphicFramePr>
            <a:graphicFrameLocks noChangeAspect="1"/>
          </p:cNvGraphicFramePr>
          <p:nvPr/>
        </p:nvGraphicFramePr>
        <p:xfrm>
          <a:off x="6456363" y="4724401"/>
          <a:ext cx="20891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5" name="方程式" r:id="rId9" imgW="1117600" imgH="228600" progId="Equation.3">
                  <p:embed/>
                </p:oleObj>
              </mc:Choice>
              <mc:Fallback>
                <p:oleObj name="方程式" r:id="rId9" imgW="1117600" imgH="228600" progId="Equation.3">
                  <p:embed/>
                  <p:pic>
                    <p:nvPicPr>
                      <p:cNvPr id="10240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4724401"/>
                        <a:ext cx="20891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4" name="Rectangle 13"/>
          <p:cNvSpPr>
            <a:spLocks noChangeArrowheads="1"/>
          </p:cNvSpPr>
          <p:nvPr/>
        </p:nvSpPr>
        <p:spPr bwMode="auto">
          <a:xfrm>
            <a:off x="1524001" y="29860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06" name="Object 12"/>
          <p:cNvGraphicFramePr>
            <a:graphicFrameLocks noChangeAspect="1"/>
          </p:cNvGraphicFramePr>
          <p:nvPr/>
        </p:nvGraphicFramePr>
        <p:xfrm>
          <a:off x="6238875" y="5357813"/>
          <a:ext cx="36718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6" name="方程式" r:id="rId11" imgW="1993900" imgH="482600" progId="Equation.3">
                  <p:embed/>
                </p:oleObj>
              </mc:Choice>
              <mc:Fallback>
                <p:oleObj name="方程式" r:id="rId11" imgW="1993900" imgH="482600" progId="Equation.3">
                  <p:embed/>
                  <p:pic>
                    <p:nvPicPr>
                      <p:cNvPr id="10240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5357813"/>
                        <a:ext cx="3671888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16" name="Rectangle 1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17" name="Rectangle 19"/>
          <p:cNvSpPr>
            <a:spLocks noChangeArrowheads="1"/>
          </p:cNvSpPr>
          <p:nvPr/>
        </p:nvSpPr>
        <p:spPr bwMode="auto">
          <a:xfrm>
            <a:off x="1524001" y="30432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18" name="文字方塊 19"/>
          <p:cNvSpPr txBox="1">
            <a:spLocks noChangeArrowheads="1"/>
          </p:cNvSpPr>
          <p:nvPr/>
        </p:nvSpPr>
        <p:spPr bwMode="auto">
          <a:xfrm>
            <a:off x="2063750" y="2924175"/>
            <a:ext cx="38877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LTI</a:t>
            </a:r>
            <a:r>
              <a:rPr lang="zh-TW" altLang="zh-TW"/>
              <a:t>系統中的微分方程式</a:t>
            </a:r>
            <a:endParaRPr lang="zh-TW" altLang="en-US"/>
          </a:p>
        </p:txBody>
      </p:sp>
      <p:sp>
        <p:nvSpPr>
          <p:cNvPr id="102419" name="文字方塊 20"/>
          <p:cNvSpPr txBox="1">
            <a:spLocks noChangeArrowheads="1"/>
          </p:cNvSpPr>
          <p:nvPr/>
        </p:nvSpPr>
        <p:spPr bwMode="auto">
          <a:xfrm>
            <a:off x="2208213" y="5084763"/>
            <a:ext cx="143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輸入為</a:t>
            </a:r>
            <a:endParaRPr lang="zh-TW" altLang="en-US"/>
          </a:p>
        </p:txBody>
      </p:sp>
      <p:sp>
        <p:nvSpPr>
          <p:cNvPr id="102420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3359151" y="5013325"/>
          <a:ext cx="23526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7" name="Equation" r:id="rId13" imgW="1066800" imgH="228600" progId="Equation.3">
                  <p:embed/>
                </p:oleObj>
              </mc:Choice>
              <mc:Fallback>
                <p:oleObj name="Equation" r:id="rId13" imgW="1066800" imgH="228600" progId="Equation.3">
                  <p:embed/>
                  <p:pic>
                    <p:nvPicPr>
                      <p:cNvPr id="1024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1" y="5013325"/>
                        <a:ext cx="23526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21" name="文字方塊 23"/>
          <p:cNvSpPr txBox="1">
            <a:spLocks noChangeArrowheads="1"/>
          </p:cNvSpPr>
          <p:nvPr/>
        </p:nvSpPr>
        <p:spPr bwMode="auto">
          <a:xfrm>
            <a:off x="6240464" y="2133600"/>
            <a:ext cx="3887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已解得完全解形式</a:t>
            </a:r>
            <a:endParaRPr lang="zh-TW" altLang="en-US"/>
          </a:p>
        </p:txBody>
      </p:sp>
      <p:sp>
        <p:nvSpPr>
          <p:cNvPr id="102422" name="文字方塊 24"/>
          <p:cNvSpPr txBox="1">
            <a:spLocks noChangeArrowheads="1"/>
          </p:cNvSpPr>
          <p:nvPr/>
        </p:nvSpPr>
        <p:spPr bwMode="auto">
          <a:xfrm>
            <a:off x="6383339" y="4149725"/>
            <a:ext cx="388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以初始條件計算初始值，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343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EB4CE08-6519-4A29-B27C-C7F9FF7AA46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103426" name="Object 18"/>
          <p:cNvGraphicFramePr>
            <a:graphicFrameLocks noChangeAspect="1"/>
          </p:cNvGraphicFramePr>
          <p:nvPr/>
        </p:nvGraphicFramePr>
        <p:xfrm>
          <a:off x="2351088" y="5229226"/>
          <a:ext cx="60118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6" name="Equation" r:id="rId3" imgW="2730240" imgH="355320" progId="Equation.3">
                  <p:embed/>
                </p:oleObj>
              </mc:Choice>
              <mc:Fallback>
                <p:oleObj name="Equation" r:id="rId3" imgW="2730240" imgH="355320" progId="Equation.3">
                  <p:embed/>
                  <p:pic>
                    <p:nvPicPr>
                      <p:cNvPr id="10342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5229226"/>
                        <a:ext cx="6011862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14"/>
          <p:cNvGraphicFramePr>
            <a:graphicFrameLocks noChangeAspect="1"/>
          </p:cNvGraphicFramePr>
          <p:nvPr/>
        </p:nvGraphicFramePr>
        <p:xfrm>
          <a:off x="2216151" y="2852739"/>
          <a:ext cx="19526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7" name="方程式" r:id="rId5" imgW="850531" imgH="215806" progId="Equation.3">
                  <p:embed/>
                </p:oleObj>
              </mc:Choice>
              <mc:Fallback>
                <p:oleObj name="方程式" r:id="rId5" imgW="850531" imgH="215806" progId="Equation.3">
                  <p:embed/>
                  <p:pic>
                    <p:nvPicPr>
                      <p:cNvPr id="10342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1" y="2852739"/>
                        <a:ext cx="19526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8" name="Object 16"/>
          <p:cNvGraphicFramePr>
            <a:graphicFrameLocks noChangeAspect="1"/>
          </p:cNvGraphicFramePr>
          <p:nvPr/>
        </p:nvGraphicFramePr>
        <p:xfrm>
          <a:off x="4727576" y="2636838"/>
          <a:ext cx="22145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8" name="方程式" r:id="rId7" imgW="1002865" imgH="393529" progId="Equation.3">
                  <p:embed/>
                </p:oleObj>
              </mc:Choice>
              <mc:Fallback>
                <p:oleObj name="方程式" r:id="rId7" imgW="1002865" imgH="393529" progId="Equation.3">
                  <p:embed/>
                  <p:pic>
                    <p:nvPicPr>
                      <p:cNvPr id="1034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6" y="2636838"/>
                        <a:ext cx="2214563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2" name="文字方塊 8"/>
          <p:cNvSpPr txBox="1">
            <a:spLocks noChangeArrowheads="1"/>
          </p:cNvSpPr>
          <p:nvPr/>
        </p:nvSpPr>
        <p:spPr bwMode="auto">
          <a:xfrm>
            <a:off x="2208214" y="2349500"/>
            <a:ext cx="3455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得到一組聯立方程式，</a:t>
            </a:r>
            <a:endParaRPr lang="zh-TW" altLang="en-US"/>
          </a:p>
        </p:txBody>
      </p:sp>
      <p:sp>
        <p:nvSpPr>
          <p:cNvPr id="103433" name="文字方塊 9"/>
          <p:cNvSpPr txBox="1">
            <a:spLocks noChangeArrowheads="1"/>
          </p:cNvSpPr>
          <p:nvPr/>
        </p:nvSpPr>
        <p:spPr bwMode="auto">
          <a:xfrm>
            <a:off x="2208214" y="3573463"/>
            <a:ext cx="3455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解此聯立方程式得到</a:t>
            </a:r>
            <a:endParaRPr lang="zh-TW" altLang="en-US"/>
          </a:p>
        </p:txBody>
      </p:sp>
      <p:sp>
        <p:nvSpPr>
          <p:cNvPr id="103434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3429" name="Object 7"/>
          <p:cNvGraphicFramePr>
            <a:graphicFrameLocks noChangeAspect="1"/>
          </p:cNvGraphicFramePr>
          <p:nvPr/>
        </p:nvGraphicFramePr>
        <p:xfrm>
          <a:off x="2566988" y="4005263"/>
          <a:ext cx="26971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9" name="Equation" r:id="rId9" imgW="1205977" imgH="215806" progId="Equation.3">
                  <p:embed/>
                </p:oleObj>
              </mc:Choice>
              <mc:Fallback>
                <p:oleObj name="Equation" r:id="rId9" imgW="1205977" imgH="215806" progId="Equation.3">
                  <p:embed/>
                  <p:pic>
                    <p:nvPicPr>
                      <p:cNvPr id="10342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4005263"/>
                        <a:ext cx="269716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5" name="文字方塊 13"/>
          <p:cNvSpPr txBox="1">
            <a:spLocks noChangeArrowheads="1"/>
          </p:cNvSpPr>
          <p:nvPr/>
        </p:nvSpPr>
        <p:spPr bwMode="auto">
          <a:xfrm>
            <a:off x="2279650" y="4652963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因此系統的強制響應為</a:t>
            </a:r>
            <a:endParaRPr lang="zh-TW" alt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446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DCC7508-9F43-4D38-B042-EF4ED5D25C3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4461" name="Text Box 4"/>
          <p:cNvSpPr txBox="1">
            <a:spLocks noChangeArrowheads="1"/>
          </p:cNvSpPr>
          <p:nvPr/>
        </p:nvSpPr>
        <p:spPr bwMode="auto">
          <a:xfrm>
            <a:off x="1992313" y="2133600"/>
            <a:ext cx="489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2.24  </a:t>
            </a:r>
            <a:r>
              <a:rPr lang="zh-TW" altLang="en-US"/>
              <a:t>二階差分方程式的強制響應</a:t>
            </a:r>
            <a:endParaRPr lang="en-US" altLang="zh-TW" b="1"/>
          </a:p>
        </p:txBody>
      </p:sp>
      <p:sp>
        <p:nvSpPr>
          <p:cNvPr id="104462" name="Rectangle 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4450" name="Object 7"/>
          <p:cNvGraphicFramePr>
            <a:graphicFrameLocks noChangeAspect="1"/>
          </p:cNvGraphicFramePr>
          <p:nvPr/>
        </p:nvGraphicFramePr>
        <p:xfrm>
          <a:off x="2351089" y="3068638"/>
          <a:ext cx="42640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0" name="方程式" r:id="rId3" imgW="2565360" imgH="393480" progId="Equation.3">
                  <p:embed/>
                </p:oleObj>
              </mc:Choice>
              <mc:Fallback>
                <p:oleObj name="方程式" r:id="rId3" imgW="2565360" imgH="393480" progId="Equation.3">
                  <p:embed/>
                  <p:pic>
                    <p:nvPicPr>
                      <p:cNvPr id="1044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3068638"/>
                        <a:ext cx="42640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3" name="Rectangle 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4451" name="Object 8"/>
          <p:cNvGraphicFramePr>
            <a:graphicFrameLocks noChangeAspect="1"/>
          </p:cNvGraphicFramePr>
          <p:nvPr/>
        </p:nvGraphicFramePr>
        <p:xfrm>
          <a:off x="7319964" y="3141664"/>
          <a:ext cx="11525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1" name="方程式" r:id="rId5" imgW="596641" imgH="203112" progId="Equation.3">
                  <p:embed/>
                </p:oleObj>
              </mc:Choice>
              <mc:Fallback>
                <p:oleObj name="方程式" r:id="rId5" imgW="596641" imgH="203112" progId="Equation.3">
                  <p:embed/>
                  <p:pic>
                    <p:nvPicPr>
                      <p:cNvPr id="1044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4" y="3141664"/>
                        <a:ext cx="11525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4" name="Rectangle 11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4452" name="Object 10"/>
          <p:cNvGraphicFramePr>
            <a:graphicFrameLocks noChangeAspect="1"/>
          </p:cNvGraphicFramePr>
          <p:nvPr/>
        </p:nvGraphicFramePr>
        <p:xfrm>
          <a:off x="8975726" y="3141663"/>
          <a:ext cx="115252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2" name="方程式" r:id="rId7" imgW="622030" imgH="203112" progId="Equation.3">
                  <p:embed/>
                </p:oleObj>
              </mc:Choice>
              <mc:Fallback>
                <p:oleObj name="方程式" r:id="rId7" imgW="622030" imgH="203112" progId="Equation.3">
                  <p:embed/>
                  <p:pic>
                    <p:nvPicPr>
                      <p:cNvPr id="10445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5726" y="3141663"/>
                        <a:ext cx="1152525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5" name="Rectangle 13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466" name="Rectangle 1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467" name="Rectangle 17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468" name="Rectangle 19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470" name="Rectangle 23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471" name="Rectangle 2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472" name="Rectangle 2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473" name="Rectangle 29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474" name="Rectangle 31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475" name="Rectangle 34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4453" name="Object 33"/>
          <p:cNvGraphicFramePr>
            <a:graphicFrameLocks noChangeAspect="1"/>
          </p:cNvGraphicFramePr>
          <p:nvPr/>
        </p:nvGraphicFramePr>
        <p:xfrm>
          <a:off x="2208214" y="5373689"/>
          <a:ext cx="45608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3" name="方程式" r:id="rId9" imgW="2476500" imgH="393700" progId="Equation.3">
                  <p:embed/>
                </p:oleObj>
              </mc:Choice>
              <mc:Fallback>
                <p:oleObj name="方程式" r:id="rId9" imgW="2476500" imgH="393700" progId="Equation.3">
                  <p:embed/>
                  <p:pic>
                    <p:nvPicPr>
                      <p:cNvPr id="10445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5373689"/>
                        <a:ext cx="4560887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76" name="Rectangle 3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4454" name="Object 35"/>
          <p:cNvGraphicFramePr>
            <a:graphicFrameLocks noChangeAspect="1"/>
          </p:cNvGraphicFramePr>
          <p:nvPr/>
        </p:nvGraphicFramePr>
        <p:xfrm>
          <a:off x="7073900" y="4221163"/>
          <a:ext cx="32273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4" name="Equation" r:id="rId11" imgW="1815840" imgH="393480" progId="Equation.3">
                  <p:embed/>
                </p:oleObj>
              </mc:Choice>
              <mc:Fallback>
                <p:oleObj name="Equation" r:id="rId11" imgW="1815840" imgH="393480" progId="Equation.3">
                  <p:embed/>
                  <p:pic>
                    <p:nvPicPr>
                      <p:cNvPr id="104454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4221163"/>
                        <a:ext cx="3227388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77" name="Rectangle 38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4455" name="Object 37"/>
          <p:cNvGraphicFramePr>
            <a:graphicFrameLocks noChangeAspect="1"/>
          </p:cNvGraphicFramePr>
          <p:nvPr/>
        </p:nvGraphicFramePr>
        <p:xfrm>
          <a:off x="2424114" y="4149725"/>
          <a:ext cx="172878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5" name="方程式" r:id="rId13" imgW="990170" imgH="393529" progId="Equation.3">
                  <p:embed/>
                </p:oleObj>
              </mc:Choice>
              <mc:Fallback>
                <p:oleObj name="方程式" r:id="rId13" imgW="990170" imgH="393529" progId="Equation.3">
                  <p:embed/>
                  <p:pic>
                    <p:nvPicPr>
                      <p:cNvPr id="10445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4149725"/>
                        <a:ext cx="1728787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78" name="Rectangle 4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4456" name="Object 39"/>
          <p:cNvGraphicFramePr>
            <a:graphicFrameLocks noChangeAspect="1"/>
          </p:cNvGraphicFramePr>
          <p:nvPr/>
        </p:nvGraphicFramePr>
        <p:xfrm>
          <a:off x="7248526" y="5805489"/>
          <a:ext cx="90011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6" name="方程式" r:id="rId15" imgW="507780" imgH="203112" progId="Equation.3">
                  <p:embed/>
                </p:oleObj>
              </mc:Choice>
              <mc:Fallback>
                <p:oleObj name="方程式" r:id="rId15" imgW="507780" imgH="203112" progId="Equation.3">
                  <p:embed/>
                  <p:pic>
                    <p:nvPicPr>
                      <p:cNvPr id="104456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6" y="5805489"/>
                        <a:ext cx="900113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79" name="Rectangle 42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480" name="Rectangle 44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481" name="Rectangle 46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482" name="Rectangle 48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483" name="Rectangle 50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484" name="Rectangle 52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485" name="Rectangle 54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486" name="Rectangle 5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487" name="文字方塊 45"/>
          <p:cNvSpPr txBox="1">
            <a:spLocks noChangeArrowheads="1"/>
          </p:cNvSpPr>
          <p:nvPr/>
        </p:nvSpPr>
        <p:spPr bwMode="auto">
          <a:xfrm>
            <a:off x="2135189" y="2636838"/>
            <a:ext cx="367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LTI</a:t>
            </a:r>
            <a:r>
              <a:rPr lang="zh-TW" altLang="zh-TW"/>
              <a:t>系統中的微分方程式</a:t>
            </a:r>
            <a:endParaRPr lang="zh-TW" altLang="en-US"/>
          </a:p>
        </p:txBody>
      </p:sp>
      <p:sp>
        <p:nvSpPr>
          <p:cNvPr id="104488" name="文字方塊 46"/>
          <p:cNvSpPr txBox="1">
            <a:spLocks noChangeArrowheads="1"/>
          </p:cNvSpPr>
          <p:nvPr/>
        </p:nvSpPr>
        <p:spPr bwMode="auto">
          <a:xfrm>
            <a:off x="2135188" y="3789363"/>
            <a:ext cx="143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輸入為</a:t>
            </a:r>
            <a:endParaRPr lang="zh-TW" altLang="en-US"/>
          </a:p>
        </p:txBody>
      </p:sp>
      <p:sp>
        <p:nvSpPr>
          <p:cNvPr id="104489" name="文字方塊 47"/>
          <p:cNvSpPr txBox="1">
            <a:spLocks noChangeArrowheads="1"/>
          </p:cNvSpPr>
          <p:nvPr/>
        </p:nvSpPr>
        <p:spPr bwMode="auto">
          <a:xfrm>
            <a:off x="2135189" y="4941888"/>
            <a:ext cx="2592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完全解形式</a:t>
            </a:r>
            <a:endParaRPr lang="zh-TW" altLang="en-US"/>
          </a:p>
        </p:txBody>
      </p:sp>
      <p:sp>
        <p:nvSpPr>
          <p:cNvPr id="104490" name="文字方塊 48"/>
          <p:cNvSpPr txBox="1">
            <a:spLocks noChangeArrowheads="1"/>
          </p:cNvSpPr>
          <p:nvPr/>
        </p:nvSpPr>
        <p:spPr bwMode="auto">
          <a:xfrm>
            <a:off x="7032625" y="2708275"/>
            <a:ext cx="1943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初始條件為</a:t>
            </a:r>
            <a:endParaRPr lang="zh-TW" altLang="en-US"/>
          </a:p>
        </p:txBody>
      </p:sp>
      <p:sp>
        <p:nvSpPr>
          <p:cNvPr id="104491" name="文字方塊 49"/>
          <p:cNvSpPr txBox="1">
            <a:spLocks noChangeArrowheads="1"/>
          </p:cNvSpPr>
          <p:nvPr/>
        </p:nvSpPr>
        <p:spPr bwMode="auto">
          <a:xfrm>
            <a:off x="7032625" y="3789363"/>
            <a:ext cx="324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計算初始值</a:t>
            </a:r>
          </a:p>
        </p:txBody>
      </p:sp>
      <p:graphicFrame>
        <p:nvGraphicFramePr>
          <p:cNvPr id="104457" name="Object 43"/>
          <p:cNvGraphicFramePr>
            <a:graphicFrameLocks noChangeAspect="1"/>
          </p:cNvGraphicFramePr>
          <p:nvPr/>
        </p:nvGraphicFramePr>
        <p:xfrm>
          <a:off x="7104063" y="4868863"/>
          <a:ext cx="31035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7" name="Equation" r:id="rId17" imgW="1765080" imgH="393480" progId="Equation.3">
                  <p:embed/>
                </p:oleObj>
              </mc:Choice>
              <mc:Fallback>
                <p:oleObj name="Equation" r:id="rId17" imgW="1765080" imgH="393480" progId="Equation.3">
                  <p:embed/>
                  <p:pic>
                    <p:nvPicPr>
                      <p:cNvPr id="104457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3" y="4868863"/>
                        <a:ext cx="31035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8" name="Object 41"/>
          <p:cNvGraphicFramePr>
            <a:graphicFrameLocks noChangeAspect="1"/>
          </p:cNvGraphicFramePr>
          <p:nvPr/>
        </p:nvGraphicFramePr>
        <p:xfrm>
          <a:off x="8759826" y="5661025"/>
          <a:ext cx="1008063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8" name="方程式" r:id="rId19" imgW="596641" imgH="393529" progId="Equation.3">
                  <p:embed/>
                </p:oleObj>
              </mc:Choice>
              <mc:Fallback>
                <p:oleObj name="方程式" r:id="rId19" imgW="596641" imgH="393529" progId="Equation.3">
                  <p:embed/>
                  <p:pic>
                    <p:nvPicPr>
                      <p:cNvPr id="104458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9826" y="5661025"/>
                        <a:ext cx="1008063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548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4A4B4D1-7AAE-4D91-8C1E-897E15EC727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105474" name="Object 55"/>
          <p:cNvGraphicFramePr>
            <a:graphicFrameLocks noChangeAspect="1"/>
          </p:cNvGraphicFramePr>
          <p:nvPr/>
        </p:nvGraphicFramePr>
        <p:xfrm>
          <a:off x="3216275" y="5805488"/>
          <a:ext cx="57610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4" name="方程式" r:id="rId3" imgW="2844720" imgH="393480" progId="Equation.3">
                  <p:embed/>
                </p:oleObj>
              </mc:Choice>
              <mc:Fallback>
                <p:oleObj name="方程式" r:id="rId3" imgW="2844720" imgH="393480" progId="Equation.3">
                  <p:embed/>
                  <p:pic>
                    <p:nvPicPr>
                      <p:cNvPr id="105474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5805488"/>
                        <a:ext cx="5761038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5" name="Object 53"/>
          <p:cNvGraphicFramePr>
            <a:graphicFrameLocks noChangeAspect="1"/>
          </p:cNvGraphicFramePr>
          <p:nvPr/>
        </p:nvGraphicFramePr>
        <p:xfrm>
          <a:off x="3216275" y="4581526"/>
          <a:ext cx="221773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5" name="方程式" r:id="rId5" imgW="1091726" imgH="393529" progId="Equation.3">
                  <p:embed/>
                </p:oleObj>
              </mc:Choice>
              <mc:Fallback>
                <p:oleObj name="方程式" r:id="rId5" imgW="1091726" imgH="393529" progId="Equation.3">
                  <p:embed/>
                  <p:pic>
                    <p:nvPicPr>
                      <p:cNvPr id="105475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4581526"/>
                        <a:ext cx="2217738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6" name="Object 49"/>
          <p:cNvGraphicFramePr>
            <a:graphicFrameLocks noChangeAspect="1"/>
          </p:cNvGraphicFramePr>
          <p:nvPr/>
        </p:nvGraphicFramePr>
        <p:xfrm>
          <a:off x="2711451" y="3933826"/>
          <a:ext cx="17002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6" name="方程式" r:id="rId7" imgW="875920" imgH="215806" progId="Equation.3">
                  <p:embed/>
                </p:oleObj>
              </mc:Choice>
              <mc:Fallback>
                <p:oleObj name="方程式" r:id="rId7" imgW="875920" imgH="215806" progId="Equation.3">
                  <p:embed/>
                  <p:pic>
                    <p:nvPicPr>
                      <p:cNvPr id="105476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3933826"/>
                        <a:ext cx="1700213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7" name="Object 51"/>
          <p:cNvGraphicFramePr>
            <a:graphicFrameLocks noChangeAspect="1"/>
          </p:cNvGraphicFramePr>
          <p:nvPr/>
        </p:nvGraphicFramePr>
        <p:xfrm>
          <a:off x="4800600" y="3933826"/>
          <a:ext cx="162083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7" name="方程式" r:id="rId9" imgW="837836" imgH="215806" progId="Equation.3">
                  <p:embed/>
                </p:oleObj>
              </mc:Choice>
              <mc:Fallback>
                <p:oleObj name="方程式" r:id="rId9" imgW="837836" imgH="215806" progId="Equation.3">
                  <p:embed/>
                  <p:pic>
                    <p:nvPicPr>
                      <p:cNvPr id="105477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933826"/>
                        <a:ext cx="1620838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8" name="Object 47"/>
          <p:cNvGraphicFramePr>
            <a:graphicFrameLocks noChangeAspect="1"/>
          </p:cNvGraphicFramePr>
          <p:nvPr/>
        </p:nvGraphicFramePr>
        <p:xfrm>
          <a:off x="2566988" y="3068638"/>
          <a:ext cx="39608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8" name="方程式" r:id="rId11" imgW="1905000" imgH="393700" progId="Equation.3">
                  <p:embed/>
                </p:oleObj>
              </mc:Choice>
              <mc:Fallback>
                <p:oleObj name="方程式" r:id="rId11" imgW="1905000" imgH="393700" progId="Equation.3">
                  <p:embed/>
                  <p:pic>
                    <p:nvPicPr>
                      <p:cNvPr id="10547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3068638"/>
                        <a:ext cx="3960812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Object 45"/>
          <p:cNvGraphicFramePr>
            <a:graphicFrameLocks noChangeAspect="1"/>
          </p:cNvGraphicFramePr>
          <p:nvPr/>
        </p:nvGraphicFramePr>
        <p:xfrm>
          <a:off x="2640013" y="2565401"/>
          <a:ext cx="28130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9" name="方程式" r:id="rId13" imgW="1447172" imgH="215806" progId="Equation.3">
                  <p:embed/>
                </p:oleObj>
              </mc:Choice>
              <mc:Fallback>
                <p:oleObj name="方程式" r:id="rId13" imgW="1447172" imgH="215806" progId="Equation.3">
                  <p:embed/>
                  <p:pic>
                    <p:nvPicPr>
                      <p:cNvPr id="105479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2565401"/>
                        <a:ext cx="281305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2" name="文字方塊 11"/>
          <p:cNvSpPr txBox="1">
            <a:spLocks noChangeArrowheads="1"/>
          </p:cNvSpPr>
          <p:nvPr/>
        </p:nvSpPr>
        <p:spPr bwMode="auto">
          <a:xfrm>
            <a:off x="2424114" y="2133600"/>
            <a:ext cx="648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將這兩個初始值代入完全解，得到聯立方程式，</a:t>
            </a:r>
            <a:endParaRPr lang="zh-TW" altLang="en-US"/>
          </a:p>
        </p:txBody>
      </p:sp>
      <p:sp>
        <p:nvSpPr>
          <p:cNvPr id="105483" name="文字方塊 12"/>
          <p:cNvSpPr txBox="1">
            <a:spLocks noChangeArrowheads="1"/>
          </p:cNvSpPr>
          <p:nvPr/>
        </p:nvSpPr>
        <p:spPr bwMode="auto">
          <a:xfrm>
            <a:off x="2424113" y="4581525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解得</a:t>
            </a:r>
            <a:endParaRPr lang="zh-TW" altLang="en-US"/>
          </a:p>
        </p:txBody>
      </p:sp>
      <p:sp>
        <p:nvSpPr>
          <p:cNvPr id="105484" name="文字方塊 13"/>
          <p:cNvSpPr txBox="1">
            <a:spLocks noChangeArrowheads="1"/>
          </p:cNvSpPr>
          <p:nvPr/>
        </p:nvSpPr>
        <p:spPr bwMode="auto">
          <a:xfrm>
            <a:off x="2424113" y="5373688"/>
            <a:ext cx="446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得到的系統強制響應</a:t>
            </a:r>
            <a:endParaRPr lang="zh-TW" alt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650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4BFE161-BBC2-4833-927E-49A7137D2AD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6502" name="文字方塊 3"/>
          <p:cNvSpPr txBox="1">
            <a:spLocks noChangeArrowheads="1"/>
          </p:cNvSpPr>
          <p:nvPr/>
        </p:nvSpPr>
        <p:spPr bwMode="auto">
          <a:xfrm>
            <a:off x="2063751" y="2636838"/>
            <a:ext cx="75612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在初始條件為</a:t>
            </a:r>
            <a:r>
              <a:rPr lang="zh-TW" altLang="en-US"/>
              <a:t> </a:t>
            </a:r>
            <a:r>
              <a:rPr lang="en-US" altLang="zh-TW"/>
              <a:t>0</a:t>
            </a:r>
            <a:r>
              <a:rPr lang="zh-TW" altLang="en-US"/>
              <a:t> </a:t>
            </a:r>
            <a:r>
              <a:rPr lang="zh-TW" altLang="zh-TW"/>
              <a:t>的情況下，給</a:t>
            </a:r>
            <a:r>
              <a:rPr lang="en-US" altLang="zh-TW"/>
              <a:t>LTI</a:t>
            </a:r>
            <a:r>
              <a:rPr lang="zh-TW" altLang="zh-TW"/>
              <a:t>系統一個單位步進函數</a:t>
            </a:r>
            <a:r>
              <a:rPr lang="en-US" altLang="zh-TW"/>
              <a:t>(unit step function)</a:t>
            </a:r>
            <a:r>
              <a:rPr lang="zh-TW" altLang="zh-TW"/>
              <a:t>作為輸入，求其強制響應，就得到系統的單位步進響應</a:t>
            </a:r>
            <a:r>
              <a:rPr lang="en-US" altLang="zh-TW"/>
              <a:t>(unit step response)</a:t>
            </a:r>
            <a:r>
              <a:rPr lang="zh-TW" altLang="zh-TW"/>
              <a:t>，</a:t>
            </a:r>
            <a:endParaRPr lang="zh-TW" altLang="en-US"/>
          </a:p>
        </p:txBody>
      </p:sp>
      <p:sp>
        <p:nvSpPr>
          <p:cNvPr id="106503" name="Text Box 6"/>
          <p:cNvSpPr txBox="1">
            <a:spLocks noChangeArrowheads="1"/>
          </p:cNvSpPr>
          <p:nvPr/>
        </p:nvSpPr>
        <p:spPr bwMode="auto">
          <a:xfrm>
            <a:off x="1992313" y="2133600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脈衝響應</a:t>
            </a:r>
            <a:r>
              <a:rPr lang="en-US" altLang="zh-TW" b="1"/>
              <a:t>(impulse response)</a:t>
            </a:r>
          </a:p>
        </p:txBody>
      </p:sp>
      <p:sp>
        <p:nvSpPr>
          <p:cNvPr id="106504" name="文字方塊 5"/>
          <p:cNvSpPr txBox="1">
            <a:spLocks noChangeArrowheads="1"/>
          </p:cNvSpPr>
          <p:nvPr/>
        </p:nvSpPr>
        <p:spPr bwMode="auto">
          <a:xfrm>
            <a:off x="2135188" y="3860800"/>
            <a:ext cx="799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脈衝響應就從步進響應來計算，連續時間</a:t>
            </a:r>
            <a:r>
              <a:rPr lang="en-US" altLang="zh-TW"/>
              <a:t>LTI</a:t>
            </a:r>
            <a:r>
              <a:rPr lang="zh-TW" altLang="zh-TW"/>
              <a:t>系統的脈衝響應為</a:t>
            </a:r>
            <a:endParaRPr lang="zh-TW" altLang="en-US"/>
          </a:p>
        </p:txBody>
      </p:sp>
      <p:graphicFrame>
        <p:nvGraphicFramePr>
          <p:cNvPr id="106498" name="Object 7"/>
          <p:cNvGraphicFramePr>
            <a:graphicFrameLocks noChangeAspect="1"/>
          </p:cNvGraphicFramePr>
          <p:nvPr/>
        </p:nvGraphicFramePr>
        <p:xfrm>
          <a:off x="2782888" y="4292601"/>
          <a:ext cx="150336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8" name="方程式" r:id="rId3" imgW="825500" imgH="393700" progId="Equation.3">
                  <p:embed/>
                </p:oleObj>
              </mc:Choice>
              <mc:Fallback>
                <p:oleObj name="方程式" r:id="rId3" imgW="825500" imgH="393700" progId="Equation.3">
                  <p:embed/>
                  <p:pic>
                    <p:nvPicPr>
                      <p:cNvPr id="10649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4292601"/>
                        <a:ext cx="1503362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499" name="Object 10"/>
          <p:cNvGraphicFramePr>
            <a:graphicFrameLocks noChangeAspect="1"/>
          </p:cNvGraphicFramePr>
          <p:nvPr/>
        </p:nvGraphicFramePr>
        <p:xfrm>
          <a:off x="2711451" y="5445126"/>
          <a:ext cx="23844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9" name="方程式" r:id="rId5" imgW="1256755" imgH="203112" progId="Equation.3">
                  <p:embed/>
                </p:oleObj>
              </mc:Choice>
              <mc:Fallback>
                <p:oleObj name="方程式" r:id="rId5" imgW="1256755" imgH="203112" progId="Equation.3">
                  <p:embed/>
                  <p:pic>
                    <p:nvPicPr>
                      <p:cNvPr id="10649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5445126"/>
                        <a:ext cx="2384425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5" name="文字方塊 8"/>
          <p:cNvSpPr txBox="1">
            <a:spLocks noChangeArrowheads="1"/>
          </p:cNvSpPr>
          <p:nvPr/>
        </p:nvSpPr>
        <p:spPr bwMode="auto">
          <a:xfrm>
            <a:off x="2208213" y="5013325"/>
            <a:ext cx="4392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離散時間</a:t>
            </a:r>
            <a:r>
              <a:rPr lang="en-US" altLang="zh-TW"/>
              <a:t>LTI</a:t>
            </a:r>
            <a:r>
              <a:rPr lang="zh-TW" altLang="zh-TW"/>
              <a:t>系統的脈衝響應則是</a:t>
            </a:r>
            <a:endParaRPr lang="zh-TW" alt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753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9C94F51-8C52-44B9-8676-29B2BA5483F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7533" name="Rectangle 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7534" name="Rectangle 8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7535" name="Rectangle 11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7536" name="Text Box 13"/>
          <p:cNvSpPr txBox="1">
            <a:spLocks noChangeArrowheads="1"/>
          </p:cNvSpPr>
          <p:nvPr/>
        </p:nvSpPr>
        <p:spPr bwMode="auto">
          <a:xfrm>
            <a:off x="1992313" y="2133601"/>
            <a:ext cx="345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2.25 </a:t>
            </a:r>
            <a:r>
              <a:rPr lang="zh-TW" altLang="en-US"/>
              <a:t>單位步進響應與脈衝響應</a:t>
            </a:r>
            <a:endParaRPr lang="en-US" altLang="zh-TW" b="1"/>
          </a:p>
        </p:txBody>
      </p:sp>
      <p:sp>
        <p:nvSpPr>
          <p:cNvPr id="107537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7522" name="Object 14"/>
          <p:cNvGraphicFramePr>
            <a:graphicFrameLocks noChangeAspect="1"/>
          </p:cNvGraphicFramePr>
          <p:nvPr/>
        </p:nvGraphicFramePr>
        <p:xfrm>
          <a:off x="2351088" y="3573463"/>
          <a:ext cx="3167062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2" name="方程式" r:id="rId3" imgW="1752480" imgH="838080" progId="Equation.3">
                  <p:embed/>
                </p:oleObj>
              </mc:Choice>
              <mc:Fallback>
                <p:oleObj name="方程式" r:id="rId3" imgW="1752480" imgH="838080" progId="Equation.3">
                  <p:embed/>
                  <p:pic>
                    <p:nvPicPr>
                      <p:cNvPr id="1075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573463"/>
                        <a:ext cx="3167062" cy="151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8" name="Rectangle 17"/>
          <p:cNvSpPr>
            <a:spLocks noChangeArrowheads="1"/>
          </p:cNvSpPr>
          <p:nvPr/>
        </p:nvSpPr>
        <p:spPr bwMode="auto">
          <a:xfrm>
            <a:off x="1524001" y="3052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7523" name="Object 16"/>
          <p:cNvGraphicFramePr>
            <a:graphicFrameLocks noChangeAspect="1"/>
          </p:cNvGraphicFramePr>
          <p:nvPr/>
        </p:nvGraphicFramePr>
        <p:xfrm>
          <a:off x="2279650" y="5516563"/>
          <a:ext cx="37861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3" name="方程式" r:id="rId5" imgW="1688367" imgH="355446" progId="Equation.3">
                  <p:embed/>
                </p:oleObj>
              </mc:Choice>
              <mc:Fallback>
                <p:oleObj name="方程式" r:id="rId5" imgW="1688367" imgH="355446" progId="Equation.3">
                  <p:embed/>
                  <p:pic>
                    <p:nvPicPr>
                      <p:cNvPr id="10752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5516563"/>
                        <a:ext cx="3786188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9" name="Rectangle 1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7540" name="Rectangle 22"/>
          <p:cNvSpPr>
            <a:spLocks noChangeArrowheads="1"/>
          </p:cNvSpPr>
          <p:nvPr/>
        </p:nvSpPr>
        <p:spPr bwMode="auto">
          <a:xfrm>
            <a:off x="1524001" y="31098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7524" name="Object 21"/>
          <p:cNvGraphicFramePr>
            <a:graphicFrameLocks noChangeAspect="1"/>
          </p:cNvGraphicFramePr>
          <p:nvPr/>
        </p:nvGraphicFramePr>
        <p:xfrm>
          <a:off x="6738938" y="3000375"/>
          <a:ext cx="122396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4" name="方程式" r:id="rId7" imgW="609336" imgH="241195" progId="Equation.3">
                  <p:embed/>
                </p:oleObj>
              </mc:Choice>
              <mc:Fallback>
                <p:oleObj name="方程式" r:id="rId7" imgW="609336" imgH="241195" progId="Equation.3">
                  <p:embed/>
                  <p:pic>
                    <p:nvPicPr>
                      <p:cNvPr id="10752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3000375"/>
                        <a:ext cx="1223962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41" name="Rectangle 24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7525" name="Object 23"/>
          <p:cNvGraphicFramePr>
            <a:graphicFrameLocks noChangeAspect="1"/>
          </p:cNvGraphicFramePr>
          <p:nvPr/>
        </p:nvGraphicFramePr>
        <p:xfrm>
          <a:off x="8596313" y="3000376"/>
          <a:ext cx="6477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5" name="方程式" r:id="rId9" imgW="342603" imgH="177646" progId="Equation.3">
                  <p:embed/>
                </p:oleObj>
              </mc:Choice>
              <mc:Fallback>
                <p:oleObj name="方程式" r:id="rId9" imgW="342603" imgH="177646" progId="Equation.3">
                  <p:embed/>
                  <p:pic>
                    <p:nvPicPr>
                      <p:cNvPr id="10752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6313" y="3000376"/>
                        <a:ext cx="64770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42" name="Rectangle 26"/>
          <p:cNvSpPr>
            <a:spLocks noChangeArrowheads="1"/>
          </p:cNvSpPr>
          <p:nvPr/>
        </p:nvSpPr>
        <p:spPr bwMode="auto">
          <a:xfrm>
            <a:off x="1524001" y="30574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7526" name="Object 25"/>
          <p:cNvGraphicFramePr>
            <a:graphicFrameLocks noChangeAspect="1"/>
          </p:cNvGraphicFramePr>
          <p:nvPr/>
        </p:nvGraphicFramePr>
        <p:xfrm>
          <a:off x="6738939" y="3429001"/>
          <a:ext cx="37877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6" name="方程式" r:id="rId11" imgW="1816100" imgH="342900" progId="Equation.3">
                  <p:embed/>
                </p:oleObj>
              </mc:Choice>
              <mc:Fallback>
                <p:oleObj name="方程式" r:id="rId11" imgW="1816100" imgH="342900" progId="Equation.3">
                  <p:embed/>
                  <p:pic>
                    <p:nvPicPr>
                      <p:cNvPr id="1075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9" y="3429001"/>
                        <a:ext cx="378777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43" name="Rectangle 28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7527" name="Object 27"/>
          <p:cNvGraphicFramePr>
            <a:graphicFrameLocks noChangeAspect="1"/>
          </p:cNvGraphicFramePr>
          <p:nvPr/>
        </p:nvGraphicFramePr>
        <p:xfrm>
          <a:off x="6667500" y="4214813"/>
          <a:ext cx="30241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7" name="方程式" r:id="rId13" imgW="1574800" imgH="431800" progId="Equation.3">
                  <p:embed/>
                </p:oleObj>
              </mc:Choice>
              <mc:Fallback>
                <p:oleObj name="方程式" r:id="rId13" imgW="1574800" imgH="431800" progId="Equation.3">
                  <p:embed/>
                  <p:pic>
                    <p:nvPicPr>
                      <p:cNvPr id="10752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4214813"/>
                        <a:ext cx="3024188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44" name="Rectangle 3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7528" name="Object 29"/>
          <p:cNvGraphicFramePr>
            <a:graphicFrameLocks noChangeAspect="1"/>
          </p:cNvGraphicFramePr>
          <p:nvPr/>
        </p:nvGraphicFramePr>
        <p:xfrm>
          <a:off x="6743701" y="5876926"/>
          <a:ext cx="10826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8" name="Equation" r:id="rId15" imgW="622080" imgH="228600" progId="Equation.3">
                  <p:embed/>
                </p:oleObj>
              </mc:Choice>
              <mc:Fallback>
                <p:oleObj name="Equation" r:id="rId15" imgW="622080" imgH="228600" progId="Equation.3">
                  <p:embed/>
                  <p:pic>
                    <p:nvPicPr>
                      <p:cNvPr id="10752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1" y="5876926"/>
                        <a:ext cx="1082675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45" name="Rectangle 32"/>
          <p:cNvSpPr>
            <a:spLocks noChangeArrowheads="1"/>
          </p:cNvSpPr>
          <p:nvPr/>
        </p:nvSpPr>
        <p:spPr bwMode="auto">
          <a:xfrm>
            <a:off x="1524001" y="29860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7529" name="Object 31"/>
          <p:cNvGraphicFramePr>
            <a:graphicFrameLocks noChangeAspect="1"/>
          </p:cNvGraphicFramePr>
          <p:nvPr/>
        </p:nvGraphicFramePr>
        <p:xfrm>
          <a:off x="8183564" y="5661025"/>
          <a:ext cx="181133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9" name="Equation" r:id="rId17" imgW="1066680" imgH="457200" progId="Equation.3">
                  <p:embed/>
                </p:oleObj>
              </mc:Choice>
              <mc:Fallback>
                <p:oleObj name="Equation" r:id="rId17" imgW="1066680" imgH="457200" progId="Equation.3">
                  <p:embed/>
                  <p:pic>
                    <p:nvPicPr>
                      <p:cNvPr id="10752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3564" y="5661025"/>
                        <a:ext cx="1811337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46" name="文字方塊 28"/>
          <p:cNvSpPr txBox="1">
            <a:spLocks noChangeArrowheads="1"/>
          </p:cNvSpPr>
          <p:nvPr/>
        </p:nvSpPr>
        <p:spPr bwMode="auto">
          <a:xfrm>
            <a:off x="6600825" y="5157788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初始條件</a:t>
            </a:r>
            <a:endParaRPr lang="zh-TW" altLang="en-US"/>
          </a:p>
        </p:txBody>
      </p:sp>
      <p:sp>
        <p:nvSpPr>
          <p:cNvPr id="107547" name="文字方塊 29"/>
          <p:cNvSpPr txBox="1">
            <a:spLocks noChangeArrowheads="1"/>
          </p:cNvSpPr>
          <p:nvPr/>
        </p:nvSpPr>
        <p:spPr bwMode="auto">
          <a:xfrm>
            <a:off x="2063751" y="3068638"/>
            <a:ext cx="396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LTI</a:t>
            </a:r>
            <a:r>
              <a:rPr lang="zh-TW" altLang="zh-TW"/>
              <a:t>系統的微分方程式為</a:t>
            </a:r>
            <a:endParaRPr lang="zh-TW" altLang="en-US"/>
          </a:p>
        </p:txBody>
      </p:sp>
      <p:sp>
        <p:nvSpPr>
          <p:cNvPr id="107548" name="文字方塊 30"/>
          <p:cNvSpPr txBox="1">
            <a:spLocks noChangeArrowheads="1"/>
          </p:cNvSpPr>
          <p:nvPr/>
        </p:nvSpPr>
        <p:spPr bwMode="auto">
          <a:xfrm>
            <a:off x="2063750" y="5229225"/>
            <a:ext cx="2376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解得其同質解，</a:t>
            </a:r>
            <a:endParaRPr lang="zh-TW" altLang="en-US"/>
          </a:p>
        </p:txBody>
      </p:sp>
      <p:graphicFrame>
        <p:nvGraphicFramePr>
          <p:cNvPr id="107530" name="Object 3"/>
          <p:cNvGraphicFramePr>
            <a:graphicFrameLocks noChangeAspect="1"/>
          </p:cNvGraphicFramePr>
          <p:nvPr/>
        </p:nvGraphicFramePr>
        <p:xfrm>
          <a:off x="6738938" y="2071688"/>
          <a:ext cx="131286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0" name="Equation" r:id="rId19" imgW="672808" imgH="203112" progId="Equation.3">
                  <p:embed/>
                </p:oleObj>
              </mc:Choice>
              <mc:Fallback>
                <p:oleObj name="Equation" r:id="rId19" imgW="672808" imgH="203112" progId="Equation.3">
                  <p:embed/>
                  <p:pic>
                    <p:nvPicPr>
                      <p:cNvPr id="1075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2071688"/>
                        <a:ext cx="1312862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49" name="文字方塊 33"/>
          <p:cNvSpPr txBox="1">
            <a:spLocks noChangeArrowheads="1"/>
          </p:cNvSpPr>
          <p:nvPr/>
        </p:nvSpPr>
        <p:spPr bwMode="auto">
          <a:xfrm>
            <a:off x="6738939" y="2571750"/>
            <a:ext cx="328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其特別解的形式為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22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FA0F35B-4A17-4935-9209-EA541979033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224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2063751" y="2205038"/>
          <a:ext cx="32432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1651000" imgH="203200" progId="Equation.3">
                  <p:embed/>
                </p:oleObj>
              </mc:Choice>
              <mc:Fallback>
                <p:oleObj name="Equation" r:id="rId3" imgW="1651000" imgH="203200" progId="Equation.3">
                  <p:embed/>
                  <p:pic>
                    <p:nvPicPr>
                      <p:cNvPr id="921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205038"/>
                        <a:ext cx="3243263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135189" y="4221164"/>
          <a:ext cx="3640137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5" imgW="4600432" imgH="2771918" progId="">
                  <p:embed/>
                </p:oleObj>
              </mc:Choice>
              <mc:Fallback>
                <p:oleObj r:id="rId5" imgW="4600432" imgH="2771918" progId="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4221164"/>
                        <a:ext cx="3640137" cy="220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6311900" y="4292600"/>
          <a:ext cx="3640138" cy="220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r:id="rId7" imgW="4600432" imgH="2771918" progId="">
                  <p:embed/>
                </p:oleObj>
              </mc:Choice>
              <mc:Fallback>
                <p:oleObj r:id="rId7" imgW="4600432" imgH="2771918" progId="">
                  <p:embed/>
                  <p:pic>
                    <p:nvPicPr>
                      <p:cNvPr id="92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292600"/>
                        <a:ext cx="3640138" cy="220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2063750" y="2636839"/>
          <a:ext cx="7488238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9" imgW="3352680" imgH="660240" progId="Equation.3">
                  <p:embed/>
                </p:oleObj>
              </mc:Choice>
              <mc:Fallback>
                <p:oleObj name="Equation" r:id="rId9" imgW="3352680" imgH="660240" progId="Equation.3">
                  <p:embed/>
                  <p:pic>
                    <p:nvPicPr>
                      <p:cNvPr id="922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636839"/>
                        <a:ext cx="7488238" cy="1481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855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0896678-3A4B-421F-AFE3-69A1A69A3DF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8558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59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60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61" name="文字方塊 12"/>
          <p:cNvSpPr txBox="1">
            <a:spLocks noChangeArrowheads="1"/>
          </p:cNvSpPr>
          <p:nvPr/>
        </p:nvSpPr>
        <p:spPr bwMode="auto">
          <a:xfrm>
            <a:off x="2238375" y="2571750"/>
            <a:ext cx="568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輸入</a:t>
            </a:r>
            <a:r>
              <a:rPr lang="zh-TW" altLang="en-US"/>
              <a:t>      </a:t>
            </a:r>
            <a:r>
              <a:rPr lang="en-US" altLang="zh-TW"/>
              <a:t>  </a:t>
            </a:r>
            <a:r>
              <a:rPr lang="zh-TW" altLang="zh-TW"/>
              <a:t>不會讓</a:t>
            </a:r>
            <a:r>
              <a:rPr lang="zh-TW" altLang="en-US"/>
              <a:t>     </a:t>
            </a:r>
            <a:r>
              <a:rPr lang="en-US" altLang="zh-TW"/>
              <a:t> </a:t>
            </a:r>
            <a:r>
              <a:rPr lang="zh-TW" altLang="en-US"/>
              <a:t>   </a:t>
            </a:r>
            <a:r>
              <a:rPr lang="zh-TW" altLang="zh-TW"/>
              <a:t>有瞬間改變</a:t>
            </a:r>
            <a:r>
              <a:rPr lang="zh-TW" altLang="en-US"/>
              <a:t>，得到初始值</a:t>
            </a:r>
          </a:p>
        </p:txBody>
      </p:sp>
      <p:sp>
        <p:nvSpPr>
          <p:cNvPr id="108562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8546" name="Object 7"/>
          <p:cNvGraphicFramePr>
            <a:graphicFrameLocks noChangeAspect="1"/>
          </p:cNvGraphicFramePr>
          <p:nvPr/>
        </p:nvGraphicFramePr>
        <p:xfrm>
          <a:off x="2881314" y="2571751"/>
          <a:ext cx="5540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6" name="Equation" r:id="rId3" imgW="279279" imgH="203112" progId="Equation.3">
                  <p:embed/>
                </p:oleObj>
              </mc:Choice>
              <mc:Fallback>
                <p:oleObj name="Equation" r:id="rId3" imgW="279279" imgH="203112" progId="Equation.3">
                  <p:embed/>
                  <p:pic>
                    <p:nvPicPr>
                      <p:cNvPr id="10854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4" y="2571751"/>
                        <a:ext cx="554037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63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8547" name="Object 9"/>
          <p:cNvGraphicFramePr>
            <a:graphicFrameLocks noChangeAspect="1"/>
          </p:cNvGraphicFramePr>
          <p:nvPr/>
        </p:nvGraphicFramePr>
        <p:xfrm>
          <a:off x="4238625" y="2571751"/>
          <a:ext cx="5651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7" name="Equation" r:id="rId5" imgW="291973" imgH="203112" progId="Equation.3">
                  <p:embed/>
                </p:oleObj>
              </mc:Choice>
              <mc:Fallback>
                <p:oleObj name="Equation" r:id="rId5" imgW="291973" imgH="203112" progId="Equation.3">
                  <p:embed/>
                  <p:pic>
                    <p:nvPicPr>
                      <p:cNvPr id="10854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25" y="2571751"/>
                        <a:ext cx="56515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64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8548" name="Object 11"/>
          <p:cNvGraphicFramePr>
            <a:graphicFrameLocks noChangeAspect="1"/>
          </p:cNvGraphicFramePr>
          <p:nvPr/>
        </p:nvGraphicFramePr>
        <p:xfrm>
          <a:off x="7881939" y="2571750"/>
          <a:ext cx="21621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8" name="Equation" r:id="rId7" imgW="1143000" imgH="228600" progId="Equation.3">
                  <p:embed/>
                </p:oleObj>
              </mc:Choice>
              <mc:Fallback>
                <p:oleObj name="Equation" r:id="rId7" imgW="1143000" imgH="228600" progId="Equation.3">
                  <p:embed/>
                  <p:pic>
                    <p:nvPicPr>
                      <p:cNvPr id="10854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939" y="2571750"/>
                        <a:ext cx="21621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65" name="文字方塊 19"/>
          <p:cNvSpPr txBox="1">
            <a:spLocks noChangeArrowheads="1"/>
          </p:cNvSpPr>
          <p:nvPr/>
        </p:nvSpPr>
        <p:spPr bwMode="auto">
          <a:xfrm>
            <a:off x="2238376" y="3071813"/>
            <a:ext cx="540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輸入</a:t>
            </a:r>
            <a:r>
              <a:rPr lang="en-US" altLang="zh-TW"/>
              <a:t> </a:t>
            </a:r>
            <a:r>
              <a:rPr lang="zh-TW" altLang="en-US"/>
              <a:t>            </a:t>
            </a:r>
            <a:r>
              <a:rPr lang="zh-TW" altLang="zh-TW"/>
              <a:t>則會造成某些項發生瞬間改變。</a:t>
            </a:r>
            <a:endParaRPr lang="zh-TW" altLang="en-US"/>
          </a:p>
        </p:txBody>
      </p:sp>
      <p:sp>
        <p:nvSpPr>
          <p:cNvPr id="108566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8549" name="Object 13"/>
          <p:cNvGraphicFramePr>
            <a:graphicFrameLocks noChangeAspect="1"/>
          </p:cNvGraphicFramePr>
          <p:nvPr/>
        </p:nvGraphicFramePr>
        <p:xfrm>
          <a:off x="2809875" y="3071813"/>
          <a:ext cx="9715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9" name="Equation" r:id="rId9" imgW="482391" imgH="203112" progId="Equation.3">
                  <p:embed/>
                </p:oleObj>
              </mc:Choice>
              <mc:Fallback>
                <p:oleObj name="Equation" r:id="rId9" imgW="482391" imgH="203112" progId="Equation.3">
                  <p:embed/>
                  <p:pic>
                    <p:nvPicPr>
                      <p:cNvPr id="1085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3071813"/>
                        <a:ext cx="971550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67" name="文字方塊 22"/>
          <p:cNvSpPr txBox="1">
            <a:spLocks noChangeArrowheads="1"/>
          </p:cNvSpPr>
          <p:nvPr/>
        </p:nvSpPr>
        <p:spPr bwMode="auto">
          <a:xfrm>
            <a:off x="2166939" y="3571876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脈衝函數</a:t>
            </a:r>
            <a:r>
              <a:rPr lang="zh-TW" altLang="en-US"/>
              <a:t>       </a:t>
            </a:r>
            <a:r>
              <a:rPr lang="en-US" altLang="zh-TW"/>
              <a:t> </a:t>
            </a:r>
            <a:r>
              <a:rPr lang="zh-TW" altLang="zh-TW"/>
              <a:t>是定義在其積分結果等於</a:t>
            </a:r>
            <a:r>
              <a:rPr lang="en-US" altLang="zh-TW"/>
              <a:t>1</a:t>
            </a:r>
            <a:r>
              <a:rPr lang="zh-TW" altLang="zh-TW"/>
              <a:t>，所以必須積分之後才能計算瞬間改變的量，而得出初始值。</a:t>
            </a:r>
            <a:endParaRPr lang="zh-TW" altLang="en-US"/>
          </a:p>
        </p:txBody>
      </p:sp>
      <p:sp>
        <p:nvSpPr>
          <p:cNvPr id="108568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8550" name="Object 15"/>
          <p:cNvGraphicFramePr>
            <a:graphicFrameLocks noChangeAspect="1"/>
          </p:cNvGraphicFramePr>
          <p:nvPr/>
        </p:nvGraphicFramePr>
        <p:xfrm>
          <a:off x="3238500" y="3571876"/>
          <a:ext cx="5842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0" name="Equation" r:id="rId11" imgW="291973" imgH="203112" progId="Equation.3">
                  <p:embed/>
                </p:oleObj>
              </mc:Choice>
              <mc:Fallback>
                <p:oleObj name="Equation" r:id="rId11" imgW="291973" imgH="203112" progId="Equation.3">
                  <p:embed/>
                  <p:pic>
                    <p:nvPicPr>
                      <p:cNvPr id="10855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3571876"/>
                        <a:ext cx="5842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69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8551" name="Object 17"/>
          <p:cNvGraphicFramePr>
            <a:graphicFrameLocks noChangeAspect="1"/>
          </p:cNvGraphicFramePr>
          <p:nvPr/>
        </p:nvGraphicFramePr>
        <p:xfrm>
          <a:off x="2524125" y="4214814"/>
          <a:ext cx="6819900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1" name="Equation" r:id="rId13" imgW="3670200" imgH="812520" progId="Equation.3">
                  <p:embed/>
                </p:oleObj>
              </mc:Choice>
              <mc:Fallback>
                <p:oleObj name="Equation" r:id="rId13" imgW="3670200" imgH="812520" progId="Equation.3">
                  <p:embed/>
                  <p:pic>
                    <p:nvPicPr>
                      <p:cNvPr id="10855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4214814"/>
                        <a:ext cx="6819900" cy="150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70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8552" name="Object 19"/>
          <p:cNvGraphicFramePr>
            <a:graphicFrameLocks noChangeAspect="1"/>
          </p:cNvGraphicFramePr>
          <p:nvPr/>
        </p:nvGraphicFramePr>
        <p:xfrm>
          <a:off x="2095501" y="5643563"/>
          <a:ext cx="40036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2" name="Equation" r:id="rId15" imgW="2108200" imgH="444500" progId="Equation.3">
                  <p:embed/>
                </p:oleObj>
              </mc:Choice>
              <mc:Fallback>
                <p:oleObj name="Equation" r:id="rId15" imgW="2108200" imgH="444500" progId="Equation.3">
                  <p:embed/>
                  <p:pic>
                    <p:nvPicPr>
                      <p:cNvPr id="10855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5643563"/>
                        <a:ext cx="4003675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71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8553" name="Object 21"/>
          <p:cNvGraphicFramePr>
            <a:graphicFrameLocks noChangeAspect="1"/>
          </p:cNvGraphicFramePr>
          <p:nvPr/>
        </p:nvGraphicFramePr>
        <p:xfrm>
          <a:off x="7967664" y="5589588"/>
          <a:ext cx="22320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3" name="Equation" r:id="rId17" imgW="1219200" imgH="457200" progId="Equation.3">
                  <p:embed/>
                </p:oleObj>
              </mc:Choice>
              <mc:Fallback>
                <p:oleObj name="Equation" r:id="rId17" imgW="1219200" imgH="457200" progId="Equation.3">
                  <p:embed/>
                  <p:pic>
                    <p:nvPicPr>
                      <p:cNvPr id="10855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664" y="5589588"/>
                        <a:ext cx="2232025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72" name="文字方塊 31"/>
          <p:cNvSpPr txBox="1">
            <a:spLocks noChangeArrowheads="1"/>
          </p:cNvSpPr>
          <p:nvPr/>
        </p:nvSpPr>
        <p:spPr bwMode="auto">
          <a:xfrm>
            <a:off x="6456363" y="5805488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得到初始值</a:t>
            </a:r>
          </a:p>
        </p:txBody>
      </p:sp>
      <p:sp>
        <p:nvSpPr>
          <p:cNvPr id="108573" name="文字方塊 8"/>
          <p:cNvSpPr txBox="1">
            <a:spLocks noChangeArrowheads="1"/>
          </p:cNvSpPr>
          <p:nvPr/>
        </p:nvSpPr>
        <p:spPr bwMode="auto">
          <a:xfrm>
            <a:off x="2166938" y="2143125"/>
            <a:ext cx="374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當                  時，</a:t>
            </a:r>
            <a:r>
              <a:rPr lang="zh-TW" altLang="zh-TW"/>
              <a:t>輸入</a:t>
            </a:r>
            <a:r>
              <a:rPr lang="zh-TW" altLang="en-US"/>
              <a:t>實為</a:t>
            </a:r>
          </a:p>
        </p:txBody>
      </p:sp>
      <p:graphicFrame>
        <p:nvGraphicFramePr>
          <p:cNvPr id="108554" name="Object 5"/>
          <p:cNvGraphicFramePr>
            <a:graphicFrameLocks noChangeAspect="1"/>
          </p:cNvGraphicFramePr>
          <p:nvPr/>
        </p:nvGraphicFramePr>
        <p:xfrm>
          <a:off x="5524501" y="2143126"/>
          <a:ext cx="17176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4" name="Equation" r:id="rId19" imgW="876300" imgH="203200" progId="Equation.3">
                  <p:embed/>
                </p:oleObj>
              </mc:Choice>
              <mc:Fallback>
                <p:oleObj name="Equation" r:id="rId19" imgW="876300" imgH="203200" progId="Equation.3">
                  <p:embed/>
                  <p:pic>
                    <p:nvPicPr>
                      <p:cNvPr id="10855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1" y="2143126"/>
                        <a:ext cx="171767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5" name="Object 3"/>
          <p:cNvGraphicFramePr>
            <a:graphicFrameLocks noChangeAspect="1"/>
          </p:cNvGraphicFramePr>
          <p:nvPr/>
        </p:nvGraphicFramePr>
        <p:xfrm>
          <a:off x="2524126" y="2143126"/>
          <a:ext cx="13128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5" name="Equation" r:id="rId21" imgW="672808" imgH="203112" progId="Equation.3">
                  <p:embed/>
                </p:oleObj>
              </mc:Choice>
              <mc:Fallback>
                <p:oleObj name="Equation" r:id="rId21" imgW="672808" imgH="203112" progId="Equation.3">
                  <p:embed/>
                  <p:pic>
                    <p:nvPicPr>
                      <p:cNvPr id="1085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6" y="2143126"/>
                        <a:ext cx="1312863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957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CCA260F-1FAC-49E8-BE50-842C1F3E59A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9580" name="Rectangle 5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9581" name="Rectangle 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9582" name="Rectangle 9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9583" name="Rectangle 11"/>
          <p:cNvSpPr>
            <a:spLocks noChangeArrowheads="1"/>
          </p:cNvSpPr>
          <p:nvPr/>
        </p:nvSpPr>
        <p:spPr bwMode="auto">
          <a:xfrm>
            <a:off x="1524001" y="30574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9584" name="Rectangle 1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9585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9586" name="Rectangle 18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9587" name="Rectangle 2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9588" name="Rectangle 22"/>
          <p:cNvSpPr>
            <a:spLocks noChangeArrowheads="1"/>
          </p:cNvSpPr>
          <p:nvPr/>
        </p:nvSpPr>
        <p:spPr bwMode="auto">
          <a:xfrm>
            <a:off x="1524001" y="31098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9589" name="Rectangle 24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9590" name="Rectangle 2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9591" name="Rectangle 28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9592" name="文字方塊 26"/>
          <p:cNvSpPr txBox="1">
            <a:spLocks noChangeArrowheads="1"/>
          </p:cNvSpPr>
          <p:nvPr/>
        </p:nvSpPr>
        <p:spPr bwMode="auto">
          <a:xfrm>
            <a:off x="2063750" y="2133600"/>
            <a:ext cx="338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代入在</a:t>
            </a:r>
            <a:r>
              <a:rPr lang="zh-TW" altLang="en-US"/>
              <a:t>             </a:t>
            </a:r>
            <a:r>
              <a:rPr lang="en-US" altLang="zh-TW"/>
              <a:t> </a:t>
            </a:r>
            <a:r>
              <a:rPr lang="zh-TW" altLang="zh-TW"/>
              <a:t>時的初始值</a:t>
            </a:r>
            <a:endParaRPr lang="zh-TW" altLang="en-US"/>
          </a:p>
        </p:txBody>
      </p:sp>
      <p:sp>
        <p:nvSpPr>
          <p:cNvPr id="109593" name="Rectangle 2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9570" name="Object 7"/>
          <p:cNvGraphicFramePr>
            <a:graphicFrameLocks noChangeAspect="1"/>
          </p:cNvGraphicFramePr>
          <p:nvPr/>
        </p:nvGraphicFramePr>
        <p:xfrm>
          <a:off x="3000375" y="2060576"/>
          <a:ext cx="82708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0" name="Equation" r:id="rId3" imgW="393529" imgH="203112" progId="Equation.3">
                  <p:embed/>
                </p:oleObj>
              </mc:Choice>
              <mc:Fallback>
                <p:oleObj name="Equation" r:id="rId3" imgW="393529" imgH="203112" progId="Equation.3">
                  <p:embed/>
                  <p:pic>
                    <p:nvPicPr>
                      <p:cNvPr id="10957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2060576"/>
                        <a:ext cx="827088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94" name="Rectangle 3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9571" name="Object 29"/>
          <p:cNvGraphicFramePr>
            <a:graphicFrameLocks noChangeAspect="1"/>
          </p:cNvGraphicFramePr>
          <p:nvPr/>
        </p:nvGraphicFramePr>
        <p:xfrm>
          <a:off x="2208213" y="3068638"/>
          <a:ext cx="18097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1" name="Equation" r:id="rId5" imgW="888614" imgH="215806" progId="Equation.3">
                  <p:embed/>
                </p:oleObj>
              </mc:Choice>
              <mc:Fallback>
                <p:oleObj name="Equation" r:id="rId5" imgW="888614" imgH="215806" progId="Equation.3">
                  <p:embed/>
                  <p:pic>
                    <p:nvPicPr>
                      <p:cNvPr id="10957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068638"/>
                        <a:ext cx="18097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95" name="Rectangle 3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9572" name="Object 31"/>
          <p:cNvGraphicFramePr>
            <a:graphicFrameLocks noChangeAspect="1"/>
          </p:cNvGraphicFramePr>
          <p:nvPr/>
        </p:nvGraphicFramePr>
        <p:xfrm>
          <a:off x="2063750" y="3500439"/>
          <a:ext cx="19827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2" name="Equation" r:id="rId7" imgW="1028254" imgH="393529" progId="Equation.3">
                  <p:embed/>
                </p:oleObj>
              </mc:Choice>
              <mc:Fallback>
                <p:oleObj name="Equation" r:id="rId7" imgW="1028254" imgH="393529" progId="Equation.3">
                  <p:embed/>
                  <p:pic>
                    <p:nvPicPr>
                      <p:cNvPr id="10957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500439"/>
                        <a:ext cx="1982788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96" name="Rectangle 3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9573" name="Object 33"/>
          <p:cNvGraphicFramePr>
            <a:graphicFrameLocks noChangeAspect="1"/>
          </p:cNvGraphicFramePr>
          <p:nvPr/>
        </p:nvGraphicFramePr>
        <p:xfrm>
          <a:off x="6240464" y="3143251"/>
          <a:ext cx="26685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3" name="Equation" r:id="rId9" imgW="1193800" imgH="215900" progId="Equation.3">
                  <p:embed/>
                </p:oleObj>
              </mc:Choice>
              <mc:Fallback>
                <p:oleObj name="Equation" r:id="rId9" imgW="1193800" imgH="215900" progId="Equation.3">
                  <p:embed/>
                  <p:pic>
                    <p:nvPicPr>
                      <p:cNvPr id="10957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4" y="3143251"/>
                        <a:ext cx="26685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97" name="Rectangle 3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9574" name="Object 35"/>
          <p:cNvGraphicFramePr>
            <a:graphicFrameLocks noChangeAspect="1"/>
          </p:cNvGraphicFramePr>
          <p:nvPr/>
        </p:nvGraphicFramePr>
        <p:xfrm>
          <a:off x="2809875" y="4643439"/>
          <a:ext cx="45212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4" name="Equation" r:id="rId11" imgW="1955800" imgH="342900" progId="Equation.3">
                  <p:embed/>
                </p:oleObj>
              </mc:Choice>
              <mc:Fallback>
                <p:oleObj name="Equation" r:id="rId11" imgW="1955800" imgH="342900" progId="Equation.3">
                  <p:embed/>
                  <p:pic>
                    <p:nvPicPr>
                      <p:cNvPr id="109574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4643439"/>
                        <a:ext cx="45212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98" name="Rectangle 3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9575" name="Object 37"/>
          <p:cNvGraphicFramePr>
            <a:graphicFrameLocks noChangeAspect="1"/>
          </p:cNvGraphicFramePr>
          <p:nvPr/>
        </p:nvGraphicFramePr>
        <p:xfrm>
          <a:off x="3000376" y="5732464"/>
          <a:ext cx="518001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5" name="Equation" r:id="rId13" imgW="2476500" imgH="431800" progId="Equation.3">
                  <p:embed/>
                </p:oleObj>
              </mc:Choice>
              <mc:Fallback>
                <p:oleObj name="Equation" r:id="rId13" imgW="2476500" imgH="431800" progId="Equation.3">
                  <p:embed/>
                  <p:pic>
                    <p:nvPicPr>
                      <p:cNvPr id="10957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6" y="5732464"/>
                        <a:ext cx="5180013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99" name="文字方塊 39"/>
          <p:cNvSpPr txBox="1">
            <a:spLocks noChangeArrowheads="1"/>
          </p:cNvSpPr>
          <p:nvPr/>
        </p:nvSpPr>
        <p:spPr bwMode="auto">
          <a:xfrm>
            <a:off x="2095500" y="5500688"/>
            <a:ext cx="338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求得</a:t>
            </a:r>
            <a:r>
              <a:rPr lang="en-US" altLang="zh-TW"/>
              <a:t>LTI</a:t>
            </a:r>
            <a:r>
              <a:rPr lang="zh-TW" altLang="zh-TW"/>
              <a:t>系統的脈衝響應</a:t>
            </a:r>
            <a:endParaRPr lang="zh-TW" altLang="en-US"/>
          </a:p>
        </p:txBody>
      </p:sp>
      <p:sp>
        <p:nvSpPr>
          <p:cNvPr id="109600" name="文字方塊 40"/>
          <p:cNvSpPr txBox="1">
            <a:spLocks noChangeArrowheads="1"/>
          </p:cNvSpPr>
          <p:nvPr/>
        </p:nvSpPr>
        <p:spPr bwMode="auto">
          <a:xfrm>
            <a:off x="2063750" y="4292600"/>
            <a:ext cx="4751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得到系統的單位步進響應，步進響應</a:t>
            </a:r>
            <a:endParaRPr lang="zh-TW" altLang="en-US"/>
          </a:p>
        </p:txBody>
      </p:sp>
      <p:sp>
        <p:nvSpPr>
          <p:cNvPr id="109601" name="文字方塊 36"/>
          <p:cNvSpPr txBox="1">
            <a:spLocks noChangeArrowheads="1"/>
          </p:cNvSpPr>
          <p:nvPr/>
        </p:nvSpPr>
        <p:spPr bwMode="auto">
          <a:xfrm>
            <a:off x="2135188" y="2636838"/>
            <a:ext cx="2665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得到一組聯立方程式，</a:t>
            </a:r>
            <a:endParaRPr lang="zh-TW" altLang="en-US"/>
          </a:p>
        </p:txBody>
      </p:sp>
      <p:sp>
        <p:nvSpPr>
          <p:cNvPr id="109602" name="文字方塊 37"/>
          <p:cNvSpPr txBox="1">
            <a:spLocks noChangeArrowheads="1"/>
          </p:cNvSpPr>
          <p:nvPr/>
        </p:nvSpPr>
        <p:spPr bwMode="auto">
          <a:xfrm>
            <a:off x="6240464" y="2708275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解聯立方程式得</a:t>
            </a:r>
            <a:endParaRPr lang="zh-TW" altLang="en-US"/>
          </a:p>
        </p:txBody>
      </p:sp>
      <p:graphicFrame>
        <p:nvGraphicFramePr>
          <p:cNvPr id="109576" name="Object 11"/>
          <p:cNvGraphicFramePr>
            <a:graphicFrameLocks noChangeAspect="1"/>
          </p:cNvGraphicFramePr>
          <p:nvPr/>
        </p:nvGraphicFramePr>
        <p:xfrm>
          <a:off x="5381625" y="2143125"/>
          <a:ext cx="11763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6" name="Equation" r:id="rId15" imgW="622080" imgH="228600" progId="Equation.3">
                  <p:embed/>
                </p:oleObj>
              </mc:Choice>
              <mc:Fallback>
                <p:oleObj name="Equation" r:id="rId15" imgW="622080" imgH="228600" progId="Equation.3">
                  <p:embed/>
                  <p:pic>
                    <p:nvPicPr>
                      <p:cNvPr id="10957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2143125"/>
                        <a:ext cx="11763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7" name="Object 21"/>
          <p:cNvGraphicFramePr>
            <a:graphicFrameLocks noChangeAspect="1"/>
          </p:cNvGraphicFramePr>
          <p:nvPr/>
        </p:nvGraphicFramePr>
        <p:xfrm>
          <a:off x="6810376" y="1928813"/>
          <a:ext cx="22320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7" name="Equation" r:id="rId17" imgW="1219200" imgH="457200" progId="Equation.3">
                  <p:embed/>
                </p:oleObj>
              </mc:Choice>
              <mc:Fallback>
                <p:oleObj name="Equation" r:id="rId17" imgW="1219200" imgH="457200" progId="Equation.3">
                  <p:embed/>
                  <p:pic>
                    <p:nvPicPr>
                      <p:cNvPr id="1095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6" y="1928813"/>
                        <a:ext cx="2232025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060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64CA887-BEEE-4C6A-8DAB-F242723E9CD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0601" name="Text Box 14"/>
          <p:cNvSpPr txBox="1">
            <a:spLocks noChangeArrowheads="1"/>
          </p:cNvSpPr>
          <p:nvPr/>
        </p:nvSpPr>
        <p:spPr bwMode="auto">
          <a:xfrm>
            <a:off x="2279650" y="2133600"/>
            <a:ext cx="511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2.26 </a:t>
            </a:r>
            <a:r>
              <a:rPr lang="zh-TW" altLang="en-US"/>
              <a:t>單位步進響應與脈衝響應</a:t>
            </a:r>
            <a:endParaRPr lang="en-US" altLang="zh-TW" b="1"/>
          </a:p>
        </p:txBody>
      </p:sp>
      <p:graphicFrame>
        <p:nvGraphicFramePr>
          <p:cNvPr id="110594" name="Object 15"/>
          <p:cNvGraphicFramePr>
            <a:graphicFrameLocks noChangeAspect="1"/>
          </p:cNvGraphicFramePr>
          <p:nvPr/>
        </p:nvGraphicFramePr>
        <p:xfrm>
          <a:off x="2566989" y="3068638"/>
          <a:ext cx="529113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4" name="方程式" r:id="rId3" imgW="2603160" imgH="393480" progId="Equation.3">
                  <p:embed/>
                </p:oleObj>
              </mc:Choice>
              <mc:Fallback>
                <p:oleObj name="方程式" r:id="rId3" imgW="2603160" imgH="393480" progId="Equation.3">
                  <p:embed/>
                  <p:pic>
                    <p:nvPicPr>
                      <p:cNvPr id="11059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3068638"/>
                        <a:ext cx="5291137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5" name="Object 25"/>
          <p:cNvGraphicFramePr>
            <a:graphicFrameLocks noChangeAspect="1"/>
          </p:cNvGraphicFramePr>
          <p:nvPr/>
        </p:nvGraphicFramePr>
        <p:xfrm>
          <a:off x="2566989" y="4221163"/>
          <a:ext cx="424973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5" name="方程式" r:id="rId5" imgW="1993680" imgH="393480" progId="Equation.3">
                  <p:embed/>
                </p:oleObj>
              </mc:Choice>
              <mc:Fallback>
                <p:oleObj name="方程式" r:id="rId5" imgW="1993680" imgH="393480" progId="Equation.3">
                  <p:embed/>
                  <p:pic>
                    <p:nvPicPr>
                      <p:cNvPr id="11059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4221163"/>
                        <a:ext cx="4249737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6" name="Object 19"/>
          <p:cNvGraphicFramePr>
            <a:graphicFrameLocks noChangeAspect="1"/>
          </p:cNvGraphicFramePr>
          <p:nvPr/>
        </p:nvGraphicFramePr>
        <p:xfrm>
          <a:off x="5375275" y="5013326"/>
          <a:ext cx="12954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6" name="方程式" r:id="rId7" imgW="698197" imgH="203112" progId="Equation.3">
                  <p:embed/>
                </p:oleObj>
              </mc:Choice>
              <mc:Fallback>
                <p:oleObj name="方程式" r:id="rId7" imgW="698197" imgH="203112" progId="Equation.3">
                  <p:embed/>
                  <p:pic>
                    <p:nvPicPr>
                      <p:cNvPr id="11059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5013326"/>
                        <a:ext cx="1295400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7" name="Object 21"/>
          <p:cNvGraphicFramePr>
            <a:graphicFrameLocks noChangeAspect="1"/>
          </p:cNvGraphicFramePr>
          <p:nvPr/>
        </p:nvGraphicFramePr>
        <p:xfrm>
          <a:off x="9191626" y="5013326"/>
          <a:ext cx="11525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7" name="方程式" r:id="rId9" imgW="634725" imgH="241195" progId="Equation.3">
                  <p:embed/>
                </p:oleObj>
              </mc:Choice>
              <mc:Fallback>
                <p:oleObj name="方程式" r:id="rId9" imgW="634725" imgH="241195" progId="Equation.3">
                  <p:embed/>
                  <p:pic>
                    <p:nvPicPr>
                      <p:cNvPr id="11059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26" y="5013326"/>
                        <a:ext cx="1152525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8" name="Object 27"/>
          <p:cNvGraphicFramePr>
            <a:graphicFrameLocks noChangeAspect="1"/>
          </p:cNvGraphicFramePr>
          <p:nvPr/>
        </p:nvGraphicFramePr>
        <p:xfrm>
          <a:off x="3432176" y="5732464"/>
          <a:ext cx="499586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8" name="方程式" r:id="rId11" imgW="2260600" imgH="393700" progId="Equation.3">
                  <p:embed/>
                </p:oleObj>
              </mc:Choice>
              <mc:Fallback>
                <p:oleObj name="方程式" r:id="rId11" imgW="2260600" imgH="393700" progId="Equation.3">
                  <p:embed/>
                  <p:pic>
                    <p:nvPicPr>
                      <p:cNvPr id="11059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6" y="5732464"/>
                        <a:ext cx="4995863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2" name="文字方塊 9"/>
          <p:cNvSpPr txBox="1">
            <a:spLocks noChangeArrowheads="1"/>
          </p:cNvSpPr>
          <p:nvPr/>
        </p:nvSpPr>
        <p:spPr bwMode="auto">
          <a:xfrm>
            <a:off x="2424114" y="2636838"/>
            <a:ext cx="352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LTI</a:t>
            </a:r>
            <a:r>
              <a:rPr lang="zh-TW" altLang="zh-TW"/>
              <a:t>系統的差分方程式為</a:t>
            </a:r>
            <a:endParaRPr lang="zh-TW" altLang="en-US"/>
          </a:p>
        </p:txBody>
      </p:sp>
      <p:sp>
        <p:nvSpPr>
          <p:cNvPr id="110603" name="文字方塊 10"/>
          <p:cNvSpPr txBox="1">
            <a:spLocks noChangeArrowheads="1"/>
          </p:cNvSpPr>
          <p:nvPr/>
        </p:nvSpPr>
        <p:spPr bwMode="auto">
          <a:xfrm>
            <a:off x="2424114" y="3860800"/>
            <a:ext cx="3024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其同質解為</a:t>
            </a:r>
            <a:endParaRPr lang="zh-TW" altLang="en-US"/>
          </a:p>
        </p:txBody>
      </p:sp>
      <p:sp>
        <p:nvSpPr>
          <p:cNvPr id="110604" name="文字方塊 11"/>
          <p:cNvSpPr txBox="1">
            <a:spLocks noChangeArrowheads="1"/>
          </p:cNvSpPr>
          <p:nvPr/>
        </p:nvSpPr>
        <p:spPr bwMode="auto">
          <a:xfrm>
            <a:off x="2424114" y="5013325"/>
            <a:ext cx="352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令輸入為單位步進函數，</a:t>
            </a:r>
            <a:endParaRPr lang="zh-TW" altLang="en-US"/>
          </a:p>
        </p:txBody>
      </p:sp>
      <p:sp>
        <p:nvSpPr>
          <p:cNvPr id="110605" name="文字方塊 12"/>
          <p:cNvSpPr txBox="1">
            <a:spLocks noChangeArrowheads="1"/>
          </p:cNvSpPr>
          <p:nvPr/>
        </p:nvSpPr>
        <p:spPr bwMode="auto">
          <a:xfrm>
            <a:off x="6959600" y="5013325"/>
            <a:ext cx="230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其特別解的形式為</a:t>
            </a:r>
            <a:endParaRPr lang="zh-TW" altLang="en-US"/>
          </a:p>
        </p:txBody>
      </p:sp>
      <p:sp>
        <p:nvSpPr>
          <p:cNvPr id="110606" name="文字方塊 13"/>
          <p:cNvSpPr txBox="1">
            <a:spLocks noChangeArrowheads="1"/>
          </p:cNvSpPr>
          <p:nvPr/>
        </p:nvSpPr>
        <p:spPr bwMode="auto">
          <a:xfrm>
            <a:off x="2495551" y="5445125"/>
            <a:ext cx="4392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得到一個完全解的型式</a:t>
            </a:r>
            <a:endParaRPr lang="zh-TW" alt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162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17E1E5A-878F-41BE-8C37-7F362523E79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111618" name="Object 15"/>
          <p:cNvGraphicFramePr>
            <a:graphicFrameLocks noChangeAspect="1"/>
          </p:cNvGraphicFramePr>
          <p:nvPr/>
        </p:nvGraphicFramePr>
        <p:xfrm>
          <a:off x="2351089" y="1916113"/>
          <a:ext cx="46450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8" name="Equation" r:id="rId3" imgW="2286000" imgH="393480" progId="Equation.3">
                  <p:embed/>
                </p:oleObj>
              </mc:Choice>
              <mc:Fallback>
                <p:oleObj name="Equation" r:id="rId3" imgW="2286000" imgH="393480" progId="Equation.3">
                  <p:embed/>
                  <p:pic>
                    <p:nvPicPr>
                      <p:cNvPr id="11161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1916113"/>
                        <a:ext cx="464502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6" name="文字方塊 4"/>
          <p:cNvSpPr txBox="1">
            <a:spLocks noChangeArrowheads="1"/>
          </p:cNvSpPr>
          <p:nvPr/>
        </p:nvSpPr>
        <p:spPr bwMode="auto">
          <a:xfrm>
            <a:off x="2208213" y="2708275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初始條件為</a:t>
            </a:r>
            <a:r>
              <a:rPr lang="en-US" altLang="zh-TW"/>
              <a:t>0</a:t>
            </a:r>
            <a:r>
              <a:rPr lang="zh-TW" altLang="en-US"/>
              <a:t>，計算初始值為</a:t>
            </a:r>
          </a:p>
        </p:txBody>
      </p:sp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2495551" y="3068638"/>
          <a:ext cx="41306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9" name="Equation" r:id="rId5" imgW="2031840" imgH="393480" progId="Equation.3">
                  <p:embed/>
                </p:oleObj>
              </mc:Choice>
              <mc:Fallback>
                <p:oleObj name="Equation" r:id="rId5" imgW="2031840" imgH="393480" progId="Equation.3">
                  <p:embed/>
                  <p:pic>
                    <p:nvPicPr>
                      <p:cNvPr id="1116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3068638"/>
                        <a:ext cx="413067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2495551" y="3789363"/>
          <a:ext cx="511016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0" name="Equation" r:id="rId7" imgW="2514600" imgH="393480" progId="Equation.3">
                  <p:embed/>
                </p:oleObj>
              </mc:Choice>
              <mc:Fallback>
                <p:oleObj name="Equation" r:id="rId7" imgW="2514600" imgH="393480" progId="Equation.3">
                  <p:embed/>
                  <p:pic>
                    <p:nvPicPr>
                      <p:cNvPr id="1116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3789363"/>
                        <a:ext cx="5110163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7" name="文字方塊 7"/>
          <p:cNvSpPr txBox="1">
            <a:spLocks noChangeArrowheads="1"/>
          </p:cNvSpPr>
          <p:nvPr/>
        </p:nvSpPr>
        <p:spPr bwMode="auto">
          <a:xfrm>
            <a:off x="2279651" y="4581525"/>
            <a:ext cx="604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將這兩個初始值代入完全解，得到聯立方程式，</a:t>
            </a:r>
            <a:endParaRPr lang="zh-TW" altLang="en-US"/>
          </a:p>
        </p:txBody>
      </p:sp>
      <p:graphicFrame>
        <p:nvGraphicFramePr>
          <p:cNvPr id="111621" name="Object 27"/>
          <p:cNvGraphicFramePr>
            <a:graphicFrameLocks noChangeAspect="1"/>
          </p:cNvGraphicFramePr>
          <p:nvPr/>
        </p:nvGraphicFramePr>
        <p:xfrm>
          <a:off x="2782888" y="5013325"/>
          <a:ext cx="4995862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1" name="方程式" r:id="rId9" imgW="2260600" imgH="393700" progId="Equation.3">
                  <p:embed/>
                </p:oleObj>
              </mc:Choice>
              <mc:Fallback>
                <p:oleObj name="方程式" r:id="rId9" imgW="2260600" imgH="393700" progId="Equation.3">
                  <p:embed/>
                  <p:pic>
                    <p:nvPicPr>
                      <p:cNvPr id="11162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5013325"/>
                        <a:ext cx="4995862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2" name="Object 16"/>
          <p:cNvGraphicFramePr>
            <a:graphicFrameLocks noChangeAspect="1"/>
          </p:cNvGraphicFramePr>
          <p:nvPr/>
        </p:nvGraphicFramePr>
        <p:xfrm>
          <a:off x="2566988" y="5876925"/>
          <a:ext cx="31686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2" name="方程式" r:id="rId11" imgW="1459866" imgH="215806" progId="Equation.3">
                  <p:embed/>
                </p:oleObj>
              </mc:Choice>
              <mc:Fallback>
                <p:oleObj name="方程式" r:id="rId11" imgW="1459866" imgH="215806" progId="Equation.3">
                  <p:embed/>
                  <p:pic>
                    <p:nvPicPr>
                      <p:cNvPr id="11162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5876925"/>
                        <a:ext cx="31686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3" name="Object 20"/>
          <p:cNvGraphicFramePr>
            <a:graphicFrameLocks noChangeAspect="1"/>
          </p:cNvGraphicFramePr>
          <p:nvPr/>
        </p:nvGraphicFramePr>
        <p:xfrm>
          <a:off x="5880101" y="5732464"/>
          <a:ext cx="3529013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3" name="方程式" r:id="rId13" imgW="1790700" imgH="393700" progId="Equation.3">
                  <p:embed/>
                </p:oleObj>
              </mc:Choice>
              <mc:Fallback>
                <p:oleObj name="方程式" r:id="rId13" imgW="1790700" imgH="393700" progId="Equation.3">
                  <p:embed/>
                  <p:pic>
                    <p:nvPicPr>
                      <p:cNvPr id="11162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1" y="5732464"/>
                        <a:ext cx="3529013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264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7C27D26-E36F-46A7-AB72-1AF74B8871C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2650" name="Rectangle 5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651" name="Rectangle 7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652" name="Rectangle 9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653" name="Rectangle 11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654" name="Rectangle 13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655" name="Rectangle 1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656" name="Rectangle 17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657" name="Rectangle 19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42" name="Object 18"/>
          <p:cNvGraphicFramePr>
            <a:graphicFrameLocks noChangeAspect="1"/>
          </p:cNvGraphicFramePr>
          <p:nvPr/>
        </p:nvGraphicFramePr>
        <p:xfrm>
          <a:off x="2855913" y="1916114"/>
          <a:ext cx="208756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2" name="方程式" r:id="rId3" imgW="875920" imgH="215806" progId="Equation.3">
                  <p:embed/>
                </p:oleObj>
              </mc:Choice>
              <mc:Fallback>
                <p:oleObj name="方程式" r:id="rId3" imgW="875920" imgH="215806" progId="Equation.3">
                  <p:embed/>
                  <p:pic>
                    <p:nvPicPr>
                      <p:cNvPr id="11264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1916114"/>
                        <a:ext cx="2087562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58" name="Rectangle 21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659" name="Rectangle 23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43" name="Object 22"/>
          <p:cNvGraphicFramePr>
            <a:graphicFrameLocks noChangeAspect="1"/>
          </p:cNvGraphicFramePr>
          <p:nvPr/>
        </p:nvGraphicFramePr>
        <p:xfrm>
          <a:off x="2855914" y="2420939"/>
          <a:ext cx="20780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3" name="方程式" r:id="rId5" imgW="901309" imgH="215806" progId="Equation.3">
                  <p:embed/>
                </p:oleObj>
              </mc:Choice>
              <mc:Fallback>
                <p:oleObj name="方程式" r:id="rId5" imgW="901309" imgH="215806" progId="Equation.3">
                  <p:embed/>
                  <p:pic>
                    <p:nvPicPr>
                      <p:cNvPr id="11264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2420939"/>
                        <a:ext cx="2078037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0" name="Rectangle 2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44" name="Object 24"/>
          <p:cNvGraphicFramePr>
            <a:graphicFrameLocks noChangeAspect="1"/>
          </p:cNvGraphicFramePr>
          <p:nvPr/>
        </p:nvGraphicFramePr>
        <p:xfrm>
          <a:off x="6527801" y="1989138"/>
          <a:ext cx="24479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4" name="方程式" r:id="rId7" imgW="1180588" imgH="393529" progId="Equation.3">
                  <p:embed/>
                </p:oleObj>
              </mc:Choice>
              <mc:Fallback>
                <p:oleObj name="方程式" r:id="rId7" imgW="1180588" imgH="393529" progId="Equation.3">
                  <p:embed/>
                  <p:pic>
                    <p:nvPicPr>
                      <p:cNvPr id="11264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1989138"/>
                        <a:ext cx="244792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1" name="Rectangle 2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662" name="Rectangle 29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663" name="Rectangle 33"/>
          <p:cNvSpPr>
            <a:spLocks noChangeArrowheads="1"/>
          </p:cNvSpPr>
          <p:nvPr/>
        </p:nvSpPr>
        <p:spPr bwMode="auto">
          <a:xfrm>
            <a:off x="1524001" y="28685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45" name="Object 32"/>
          <p:cNvGraphicFramePr>
            <a:graphicFrameLocks noChangeAspect="1"/>
          </p:cNvGraphicFramePr>
          <p:nvPr/>
        </p:nvGraphicFramePr>
        <p:xfrm>
          <a:off x="2495550" y="3284538"/>
          <a:ext cx="5329238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5" name="方程式" r:id="rId9" imgW="2489200" imgH="393700" progId="Equation.3">
                  <p:embed/>
                </p:oleObj>
              </mc:Choice>
              <mc:Fallback>
                <p:oleObj name="方程式" r:id="rId9" imgW="2489200" imgH="393700" progId="Equation.3">
                  <p:embed/>
                  <p:pic>
                    <p:nvPicPr>
                      <p:cNvPr id="112645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3284538"/>
                        <a:ext cx="5329238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4" name="Rectangle 3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46" name="Object 34"/>
          <p:cNvGraphicFramePr>
            <a:graphicFrameLocks noChangeAspect="1"/>
          </p:cNvGraphicFramePr>
          <p:nvPr/>
        </p:nvGraphicFramePr>
        <p:xfrm>
          <a:off x="2495550" y="5229225"/>
          <a:ext cx="69611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6" name="Equation" r:id="rId11" imgW="3149280" imgH="393480" progId="Equation.3">
                  <p:embed/>
                </p:oleObj>
              </mc:Choice>
              <mc:Fallback>
                <p:oleObj name="Equation" r:id="rId11" imgW="3149280" imgH="393480" progId="Equation.3">
                  <p:embed/>
                  <p:pic>
                    <p:nvPicPr>
                      <p:cNvPr id="11264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5229225"/>
                        <a:ext cx="696118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5" name="Rectangle 3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666" name="文字方塊 35"/>
          <p:cNvSpPr txBox="1">
            <a:spLocks noChangeArrowheads="1"/>
          </p:cNvSpPr>
          <p:nvPr/>
        </p:nvSpPr>
        <p:spPr bwMode="auto">
          <a:xfrm>
            <a:off x="5664200" y="2276475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解得</a:t>
            </a:r>
            <a:endParaRPr lang="zh-TW" altLang="en-US"/>
          </a:p>
        </p:txBody>
      </p:sp>
      <p:sp>
        <p:nvSpPr>
          <p:cNvPr id="112667" name="文字方塊 36"/>
          <p:cNvSpPr txBox="1">
            <a:spLocks noChangeArrowheads="1"/>
          </p:cNvSpPr>
          <p:nvPr/>
        </p:nvSpPr>
        <p:spPr bwMode="auto">
          <a:xfrm>
            <a:off x="2279651" y="2924175"/>
            <a:ext cx="35290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得到系統的單位步進響應，</a:t>
            </a:r>
            <a:endParaRPr lang="zh-TW" altLang="en-US"/>
          </a:p>
        </p:txBody>
      </p:sp>
      <p:sp>
        <p:nvSpPr>
          <p:cNvPr id="112668" name="文字方塊 37"/>
          <p:cNvSpPr txBox="1">
            <a:spLocks noChangeArrowheads="1"/>
          </p:cNvSpPr>
          <p:nvPr/>
        </p:nvSpPr>
        <p:spPr bwMode="auto">
          <a:xfrm>
            <a:off x="2279650" y="4149725"/>
            <a:ext cx="367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即可求得</a:t>
            </a:r>
            <a:r>
              <a:rPr lang="en-US" altLang="zh-TW"/>
              <a:t>LTI</a:t>
            </a:r>
            <a:r>
              <a:rPr lang="zh-TW" altLang="zh-TW"/>
              <a:t>系統的脈衝響應，</a:t>
            </a:r>
            <a:endParaRPr lang="zh-TW" altLang="en-US"/>
          </a:p>
        </p:txBody>
      </p:sp>
      <p:sp>
        <p:nvSpPr>
          <p:cNvPr id="112669" name="Rectangle 3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47" name="Object 36"/>
          <p:cNvGraphicFramePr>
            <a:graphicFrameLocks noChangeAspect="1"/>
          </p:cNvGraphicFramePr>
          <p:nvPr/>
        </p:nvGraphicFramePr>
        <p:xfrm>
          <a:off x="2566988" y="4652963"/>
          <a:ext cx="38846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7" name="Equation" r:id="rId13" imgW="1981200" imgH="203200" progId="Equation.3">
                  <p:embed/>
                </p:oleObj>
              </mc:Choice>
              <mc:Fallback>
                <p:oleObj name="Equation" r:id="rId13" imgW="1981200" imgH="203200" progId="Equation.3">
                  <p:embed/>
                  <p:pic>
                    <p:nvPicPr>
                      <p:cNvPr id="11264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4652963"/>
                        <a:ext cx="3884612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36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F3D7455-79F2-44CA-9B64-ABFEEDBA9C9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3670" name="Text Box 4"/>
          <p:cNvSpPr txBox="1">
            <a:spLocks noChangeArrowheads="1"/>
          </p:cNvSpPr>
          <p:nvPr/>
        </p:nvSpPr>
        <p:spPr bwMode="auto">
          <a:xfrm>
            <a:off x="1992313" y="2133600"/>
            <a:ext cx="3598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系統穩定性</a:t>
            </a:r>
            <a:endParaRPr lang="en-US" altLang="zh-TW" b="1"/>
          </a:p>
        </p:txBody>
      </p:sp>
      <p:sp>
        <p:nvSpPr>
          <p:cNvPr id="113671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3666" name="Object 5"/>
          <p:cNvGraphicFramePr>
            <a:graphicFrameLocks noChangeAspect="1"/>
          </p:cNvGraphicFramePr>
          <p:nvPr/>
        </p:nvGraphicFramePr>
        <p:xfrm>
          <a:off x="2495550" y="3068639"/>
          <a:ext cx="15509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6" name="方程式" r:id="rId3" imgW="774364" imgH="431613" progId="Equation.3">
                  <p:embed/>
                </p:oleObj>
              </mc:Choice>
              <mc:Fallback>
                <p:oleObj name="方程式" r:id="rId3" imgW="774364" imgH="431613" progId="Equation.3">
                  <p:embed/>
                  <p:pic>
                    <p:nvPicPr>
                      <p:cNvPr id="1136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3068639"/>
                        <a:ext cx="1550988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1524001" y="30289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3667" name="Object 7"/>
          <p:cNvGraphicFramePr>
            <a:graphicFrameLocks noChangeAspect="1"/>
          </p:cNvGraphicFramePr>
          <p:nvPr/>
        </p:nvGraphicFramePr>
        <p:xfrm>
          <a:off x="5016500" y="2997200"/>
          <a:ext cx="45799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7" name="Equation" r:id="rId5" imgW="2057400" imgH="431640" progId="Equation.3">
                  <p:embed/>
                </p:oleObj>
              </mc:Choice>
              <mc:Fallback>
                <p:oleObj name="Equation" r:id="rId5" imgW="2057400" imgH="431640" progId="Equation.3">
                  <p:embed/>
                  <p:pic>
                    <p:nvPicPr>
                      <p:cNvPr id="1136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997200"/>
                        <a:ext cx="4579938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3" name="Rectangle 10"/>
          <p:cNvSpPr>
            <a:spLocks noChangeArrowheads="1"/>
          </p:cNvSpPr>
          <p:nvPr/>
        </p:nvSpPr>
        <p:spPr bwMode="auto">
          <a:xfrm>
            <a:off x="1524001" y="31098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3674" name="Rectangle 12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3675" name="Rectangle 14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3676" name="Rectangle 16"/>
          <p:cNvSpPr>
            <a:spLocks noChangeArrowheads="1"/>
          </p:cNvSpPr>
          <p:nvPr/>
        </p:nvSpPr>
        <p:spPr bwMode="auto">
          <a:xfrm>
            <a:off x="1524001" y="31003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3677" name="Rectangle 1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3678" name="文字方塊 21"/>
          <p:cNvSpPr txBox="1">
            <a:spLocks noChangeArrowheads="1"/>
          </p:cNvSpPr>
          <p:nvPr/>
        </p:nvSpPr>
        <p:spPr bwMode="auto">
          <a:xfrm>
            <a:off x="1992313" y="2636838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連續</a:t>
            </a:r>
            <a:r>
              <a:rPr lang="zh-TW" altLang="zh-TW"/>
              <a:t>時間</a:t>
            </a:r>
            <a:r>
              <a:rPr lang="en-US" altLang="zh-TW"/>
              <a:t>LTI</a:t>
            </a:r>
            <a:r>
              <a:rPr lang="zh-TW" altLang="zh-TW"/>
              <a:t>系統的特性方程式</a:t>
            </a:r>
            <a:endParaRPr lang="zh-TW" altLang="en-US"/>
          </a:p>
        </p:txBody>
      </p:sp>
      <p:sp>
        <p:nvSpPr>
          <p:cNvPr id="113679" name="文字方塊 23"/>
          <p:cNvSpPr txBox="1">
            <a:spLocks noChangeArrowheads="1"/>
          </p:cNvSpPr>
          <p:nvPr/>
        </p:nvSpPr>
        <p:spPr bwMode="auto">
          <a:xfrm>
            <a:off x="2063750" y="4221164"/>
            <a:ext cx="806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如果所有的根之實數部分都小於</a:t>
            </a:r>
            <a:r>
              <a:rPr lang="zh-TW" altLang="en-US"/>
              <a:t> </a:t>
            </a:r>
            <a:r>
              <a:rPr lang="en-US" altLang="zh-TW"/>
              <a:t>0</a:t>
            </a:r>
            <a:r>
              <a:rPr lang="zh-TW" altLang="zh-TW"/>
              <a:t>，是一個收斂的函數，這是一個穩定的系統。</a:t>
            </a:r>
            <a:endParaRPr lang="zh-TW" altLang="en-US"/>
          </a:p>
        </p:txBody>
      </p:sp>
      <p:sp>
        <p:nvSpPr>
          <p:cNvPr id="113680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3681" name="文字方塊 27"/>
          <p:cNvSpPr txBox="1">
            <a:spLocks noChangeArrowheads="1"/>
          </p:cNvSpPr>
          <p:nvPr/>
        </p:nvSpPr>
        <p:spPr bwMode="auto">
          <a:xfrm>
            <a:off x="2135188" y="5013325"/>
            <a:ext cx="799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如果其中一個根之實數部分大於</a:t>
            </a:r>
            <a:r>
              <a:rPr lang="zh-TW" altLang="en-US"/>
              <a:t> </a:t>
            </a:r>
            <a:r>
              <a:rPr lang="en-US" altLang="zh-TW"/>
              <a:t>0</a:t>
            </a:r>
            <a:r>
              <a:rPr lang="zh-TW" altLang="zh-TW"/>
              <a:t>，這是一個不穩定的系統。</a:t>
            </a:r>
            <a:endParaRPr lang="zh-TW" alt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469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84E1943-C76E-4DA4-BD73-62167A93546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4696" name="文字方塊 3"/>
          <p:cNvSpPr txBox="1">
            <a:spLocks noChangeArrowheads="1"/>
          </p:cNvSpPr>
          <p:nvPr/>
        </p:nvSpPr>
        <p:spPr bwMode="auto">
          <a:xfrm>
            <a:off x="1992313" y="2133600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2.27</a:t>
            </a:r>
            <a:r>
              <a:rPr lang="zh-TW" altLang="en-US" b="1"/>
              <a:t> </a:t>
            </a:r>
            <a:r>
              <a:rPr lang="zh-TW" altLang="zh-TW"/>
              <a:t>連續時間</a:t>
            </a:r>
            <a:r>
              <a:rPr lang="en-US" altLang="zh-TW"/>
              <a:t>LTI</a:t>
            </a:r>
            <a:r>
              <a:rPr lang="zh-TW" altLang="zh-TW"/>
              <a:t>系統的穩定性</a:t>
            </a:r>
            <a:endParaRPr lang="zh-TW" altLang="en-US"/>
          </a:p>
        </p:txBody>
      </p:sp>
      <p:sp>
        <p:nvSpPr>
          <p:cNvPr id="114697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4690" name="Object 1"/>
          <p:cNvGraphicFramePr>
            <a:graphicFrameLocks noChangeAspect="1"/>
          </p:cNvGraphicFramePr>
          <p:nvPr/>
        </p:nvGraphicFramePr>
        <p:xfrm>
          <a:off x="1919289" y="3068639"/>
          <a:ext cx="85105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0" name="Equation" r:id="rId3" imgW="4660900" imgH="419100" progId="Equation.3">
                  <p:embed/>
                </p:oleObj>
              </mc:Choice>
              <mc:Fallback>
                <p:oleObj name="Equation" r:id="rId3" imgW="4660900" imgH="419100" progId="Equation.3">
                  <p:embed/>
                  <p:pic>
                    <p:nvPicPr>
                      <p:cNvPr id="11469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3068639"/>
                        <a:ext cx="851058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8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4699" name="文字方塊 8"/>
          <p:cNvSpPr txBox="1">
            <a:spLocks noChangeArrowheads="1"/>
          </p:cNvSpPr>
          <p:nvPr/>
        </p:nvSpPr>
        <p:spPr bwMode="auto">
          <a:xfrm>
            <a:off x="1919289" y="4076700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特性方程式</a:t>
            </a:r>
            <a:endParaRPr lang="zh-TW" altLang="en-US"/>
          </a:p>
        </p:txBody>
      </p:sp>
      <p:sp>
        <p:nvSpPr>
          <p:cNvPr id="114700" name="文字方塊 9"/>
          <p:cNvSpPr txBox="1">
            <a:spLocks noChangeArrowheads="1"/>
          </p:cNvSpPr>
          <p:nvPr/>
        </p:nvSpPr>
        <p:spPr bwMode="auto">
          <a:xfrm>
            <a:off x="1919288" y="4724400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解得其根</a:t>
            </a:r>
            <a:endParaRPr lang="zh-TW" altLang="en-US"/>
          </a:p>
        </p:txBody>
      </p:sp>
      <p:sp>
        <p:nvSpPr>
          <p:cNvPr id="114701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4691" name="Object 5"/>
          <p:cNvGraphicFramePr>
            <a:graphicFrameLocks noChangeAspect="1"/>
          </p:cNvGraphicFramePr>
          <p:nvPr/>
        </p:nvGraphicFramePr>
        <p:xfrm>
          <a:off x="3648075" y="4005264"/>
          <a:ext cx="507523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1" name="Equation" r:id="rId5" imgW="2501900" imgH="228600" progId="Equation.3">
                  <p:embed/>
                </p:oleObj>
              </mc:Choice>
              <mc:Fallback>
                <p:oleObj name="Equation" r:id="rId5" imgW="2501900" imgH="228600" progId="Equation.3">
                  <p:embed/>
                  <p:pic>
                    <p:nvPicPr>
                      <p:cNvPr id="1146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4005264"/>
                        <a:ext cx="5075238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02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4703" name="文字方塊 14"/>
          <p:cNvSpPr txBox="1">
            <a:spLocks noChangeArrowheads="1"/>
          </p:cNvSpPr>
          <p:nvPr/>
        </p:nvSpPr>
        <p:spPr bwMode="auto">
          <a:xfrm>
            <a:off x="1919288" y="5661025"/>
            <a:ext cx="208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系統的自然響應</a:t>
            </a:r>
            <a:endParaRPr lang="zh-TW" altLang="en-US"/>
          </a:p>
        </p:txBody>
      </p:sp>
      <p:sp>
        <p:nvSpPr>
          <p:cNvPr id="114704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4692" name="Object 9"/>
          <p:cNvGraphicFramePr>
            <a:graphicFrameLocks noChangeAspect="1"/>
          </p:cNvGraphicFramePr>
          <p:nvPr/>
        </p:nvGraphicFramePr>
        <p:xfrm>
          <a:off x="4151314" y="5373689"/>
          <a:ext cx="53800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2" name="Equation" r:id="rId7" imgW="2565400" imgH="368300" progId="Equation.3">
                  <p:embed/>
                </p:oleObj>
              </mc:Choice>
              <mc:Fallback>
                <p:oleObj name="Equation" r:id="rId7" imgW="2565400" imgH="368300" progId="Equation.3">
                  <p:embed/>
                  <p:pic>
                    <p:nvPicPr>
                      <p:cNvPr id="11469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4" y="5373689"/>
                        <a:ext cx="538003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05" name="文字方塊 17"/>
          <p:cNvSpPr txBox="1">
            <a:spLocks noChangeArrowheads="1"/>
          </p:cNvSpPr>
          <p:nvPr/>
        </p:nvSpPr>
        <p:spPr bwMode="auto">
          <a:xfrm>
            <a:off x="4224338" y="6165850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這是一個穩定系統</a:t>
            </a:r>
            <a:endParaRPr lang="zh-TW" altLang="en-US"/>
          </a:p>
        </p:txBody>
      </p:sp>
      <p:sp>
        <p:nvSpPr>
          <p:cNvPr id="114706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4693" name="Object 18"/>
          <p:cNvGraphicFramePr>
            <a:graphicFrameLocks noChangeAspect="1"/>
          </p:cNvGraphicFramePr>
          <p:nvPr/>
        </p:nvGraphicFramePr>
        <p:xfrm>
          <a:off x="3648076" y="4581525"/>
          <a:ext cx="49323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3" name="方程式" r:id="rId9" imgW="2616200" imgH="431800" progId="Equation.3">
                  <p:embed/>
                </p:oleObj>
              </mc:Choice>
              <mc:Fallback>
                <p:oleObj name="方程式" r:id="rId9" imgW="2616200" imgH="431800" progId="Equation.3">
                  <p:embed/>
                  <p:pic>
                    <p:nvPicPr>
                      <p:cNvPr id="11469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6" y="4581525"/>
                        <a:ext cx="4932363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07" name="文字方塊 18"/>
          <p:cNvSpPr txBox="1">
            <a:spLocks noChangeArrowheads="1"/>
          </p:cNvSpPr>
          <p:nvPr/>
        </p:nvSpPr>
        <p:spPr bwMode="auto">
          <a:xfrm>
            <a:off x="2063751" y="2565400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連續時間</a:t>
            </a:r>
            <a:r>
              <a:rPr lang="en-US" altLang="zh-TW"/>
              <a:t>LTI</a:t>
            </a:r>
            <a:r>
              <a:rPr lang="zh-TW" altLang="zh-TW"/>
              <a:t>系統中的微分方程式為</a:t>
            </a:r>
            <a:endParaRPr lang="zh-TW" altLang="en-US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571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8ECBD42-789E-4E9D-A339-A39C59D4BF2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5719" name="文字方塊 20"/>
          <p:cNvSpPr txBox="1">
            <a:spLocks noChangeArrowheads="1"/>
          </p:cNvSpPr>
          <p:nvPr/>
        </p:nvSpPr>
        <p:spPr bwMode="auto">
          <a:xfrm>
            <a:off x="2135188" y="2349500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離散時間</a:t>
            </a:r>
            <a:r>
              <a:rPr lang="en-US" altLang="zh-TW"/>
              <a:t>LTI</a:t>
            </a:r>
            <a:r>
              <a:rPr lang="zh-TW" altLang="zh-TW"/>
              <a:t>系統的特性方程式</a:t>
            </a:r>
            <a:endParaRPr lang="zh-TW" altLang="en-US"/>
          </a:p>
        </p:txBody>
      </p:sp>
      <p:graphicFrame>
        <p:nvGraphicFramePr>
          <p:cNvPr id="115714" name="Object 11"/>
          <p:cNvGraphicFramePr>
            <a:graphicFrameLocks noChangeAspect="1"/>
          </p:cNvGraphicFramePr>
          <p:nvPr/>
        </p:nvGraphicFramePr>
        <p:xfrm>
          <a:off x="2595563" y="2852738"/>
          <a:ext cx="17653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4" name="方程式" r:id="rId3" imgW="952087" imgH="431613" progId="Equation.3">
                  <p:embed/>
                </p:oleObj>
              </mc:Choice>
              <mc:Fallback>
                <p:oleObj name="方程式" r:id="rId3" imgW="952087" imgH="431613" progId="Equation.3">
                  <p:embed/>
                  <p:pic>
                    <p:nvPicPr>
                      <p:cNvPr id="1157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2852738"/>
                        <a:ext cx="1765300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5" name="Object 13"/>
          <p:cNvGraphicFramePr>
            <a:graphicFrameLocks noChangeAspect="1"/>
          </p:cNvGraphicFramePr>
          <p:nvPr/>
        </p:nvGraphicFramePr>
        <p:xfrm>
          <a:off x="5591175" y="2781301"/>
          <a:ext cx="23622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5" name="方程式" r:id="rId5" imgW="1168200" imgH="431640" progId="Equation.3">
                  <p:embed/>
                </p:oleObj>
              </mc:Choice>
              <mc:Fallback>
                <p:oleObj name="方程式" r:id="rId5" imgW="1168200" imgH="431640" progId="Equation.3">
                  <p:embed/>
                  <p:pic>
                    <p:nvPicPr>
                      <p:cNvPr id="11571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5" y="2781301"/>
                        <a:ext cx="236220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0" name="Text Box 19"/>
          <p:cNvSpPr txBox="1">
            <a:spLocks noChangeArrowheads="1"/>
          </p:cNvSpPr>
          <p:nvPr/>
        </p:nvSpPr>
        <p:spPr bwMode="auto">
          <a:xfrm>
            <a:off x="2208214" y="4076700"/>
            <a:ext cx="3455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系統穩定的條件</a:t>
            </a:r>
            <a:endParaRPr lang="en-US" altLang="zh-TW"/>
          </a:p>
        </p:txBody>
      </p:sp>
      <p:graphicFrame>
        <p:nvGraphicFramePr>
          <p:cNvPr id="115716" name="Object 15"/>
          <p:cNvGraphicFramePr>
            <a:graphicFrameLocks noChangeAspect="1"/>
          </p:cNvGraphicFramePr>
          <p:nvPr/>
        </p:nvGraphicFramePr>
        <p:xfrm>
          <a:off x="2495551" y="4581526"/>
          <a:ext cx="30765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6" name="Equation" r:id="rId7" imgW="1371600" imgH="253800" progId="Equation.3">
                  <p:embed/>
                </p:oleObj>
              </mc:Choice>
              <mc:Fallback>
                <p:oleObj name="Equation" r:id="rId7" imgW="1371600" imgH="253800" progId="Equation.3">
                  <p:embed/>
                  <p:pic>
                    <p:nvPicPr>
                      <p:cNvPr id="1157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4581526"/>
                        <a:ext cx="3076575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674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FCF861B-648A-443E-AE4D-68F9D133894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6744" name="文字方塊 3"/>
          <p:cNvSpPr txBox="1">
            <a:spLocks noChangeArrowheads="1"/>
          </p:cNvSpPr>
          <p:nvPr/>
        </p:nvSpPr>
        <p:spPr bwMode="auto">
          <a:xfrm>
            <a:off x="1992313" y="2133600"/>
            <a:ext cx="6983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2.28</a:t>
            </a:r>
            <a:r>
              <a:rPr lang="zh-TW" altLang="en-US" b="1"/>
              <a:t> </a:t>
            </a:r>
            <a:r>
              <a:rPr lang="zh-TW" altLang="zh-TW"/>
              <a:t>離散時間</a:t>
            </a:r>
            <a:r>
              <a:rPr lang="en-US" altLang="zh-TW"/>
              <a:t>LTI</a:t>
            </a:r>
            <a:r>
              <a:rPr lang="zh-TW" altLang="zh-TW"/>
              <a:t>系統的穩定性</a:t>
            </a:r>
            <a:endParaRPr lang="zh-TW" altLang="en-US"/>
          </a:p>
        </p:txBody>
      </p:sp>
      <p:sp>
        <p:nvSpPr>
          <p:cNvPr id="116745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6738" name="Object 1"/>
          <p:cNvGraphicFramePr>
            <a:graphicFrameLocks noChangeAspect="1"/>
          </p:cNvGraphicFramePr>
          <p:nvPr/>
        </p:nvGraphicFramePr>
        <p:xfrm>
          <a:off x="2351089" y="3068639"/>
          <a:ext cx="594677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8" name="Equation" r:id="rId3" imgW="3086100" imgH="393700" progId="Equation.3">
                  <p:embed/>
                </p:oleObj>
              </mc:Choice>
              <mc:Fallback>
                <p:oleObj name="Equation" r:id="rId3" imgW="3086100" imgH="393700" progId="Equation.3">
                  <p:embed/>
                  <p:pic>
                    <p:nvPicPr>
                      <p:cNvPr id="11673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3068639"/>
                        <a:ext cx="5946775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6" name="文字方塊 6"/>
          <p:cNvSpPr txBox="1">
            <a:spLocks noChangeArrowheads="1"/>
          </p:cNvSpPr>
          <p:nvPr/>
        </p:nvSpPr>
        <p:spPr bwMode="auto">
          <a:xfrm>
            <a:off x="2135188" y="4149725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特性方程式</a:t>
            </a:r>
            <a:endParaRPr lang="zh-TW" altLang="en-US"/>
          </a:p>
        </p:txBody>
      </p:sp>
      <p:sp>
        <p:nvSpPr>
          <p:cNvPr id="116747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6739" name="Object 3"/>
          <p:cNvGraphicFramePr>
            <a:graphicFrameLocks noChangeAspect="1"/>
          </p:cNvGraphicFramePr>
          <p:nvPr/>
        </p:nvGraphicFramePr>
        <p:xfrm>
          <a:off x="3719514" y="3933826"/>
          <a:ext cx="37750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9" name="Equation" r:id="rId5" imgW="1955800" imgH="393700" progId="Equation.3">
                  <p:embed/>
                </p:oleObj>
              </mc:Choice>
              <mc:Fallback>
                <p:oleObj name="Equation" r:id="rId5" imgW="1955800" imgH="393700" progId="Equation.3">
                  <p:embed/>
                  <p:pic>
                    <p:nvPicPr>
                      <p:cNvPr id="1167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4" y="3933826"/>
                        <a:ext cx="3775075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8" name="文字方塊 9"/>
          <p:cNvSpPr txBox="1">
            <a:spLocks noChangeArrowheads="1"/>
          </p:cNvSpPr>
          <p:nvPr/>
        </p:nvSpPr>
        <p:spPr bwMode="auto">
          <a:xfrm>
            <a:off x="2135188" y="4941888"/>
            <a:ext cx="143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解得其根</a:t>
            </a:r>
            <a:endParaRPr lang="zh-TW" altLang="en-US"/>
          </a:p>
        </p:txBody>
      </p:sp>
      <p:sp>
        <p:nvSpPr>
          <p:cNvPr id="116749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6740" name="Object 5"/>
          <p:cNvGraphicFramePr>
            <a:graphicFrameLocks noChangeAspect="1"/>
          </p:cNvGraphicFramePr>
          <p:nvPr/>
        </p:nvGraphicFramePr>
        <p:xfrm>
          <a:off x="3503613" y="4724401"/>
          <a:ext cx="22336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0" name="Equation" r:id="rId7" imgW="1155700" imgH="393700" progId="Equation.3">
                  <p:embed/>
                </p:oleObj>
              </mc:Choice>
              <mc:Fallback>
                <p:oleObj name="Equation" r:id="rId7" imgW="1155700" imgH="393700" progId="Equation.3">
                  <p:embed/>
                  <p:pic>
                    <p:nvPicPr>
                      <p:cNvPr id="11674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4724401"/>
                        <a:ext cx="2233612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50" name="文字方塊 12"/>
          <p:cNvSpPr txBox="1">
            <a:spLocks noChangeArrowheads="1"/>
          </p:cNvSpPr>
          <p:nvPr/>
        </p:nvSpPr>
        <p:spPr bwMode="auto">
          <a:xfrm>
            <a:off x="2063751" y="5589588"/>
            <a:ext cx="2087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系統的自然響應</a:t>
            </a:r>
            <a:endParaRPr lang="zh-TW" altLang="en-US"/>
          </a:p>
        </p:txBody>
      </p:sp>
      <p:sp>
        <p:nvSpPr>
          <p:cNvPr id="116751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6741" name="Object 7"/>
          <p:cNvGraphicFramePr>
            <a:graphicFrameLocks noChangeAspect="1"/>
          </p:cNvGraphicFramePr>
          <p:nvPr/>
        </p:nvGraphicFramePr>
        <p:xfrm>
          <a:off x="4367214" y="5373689"/>
          <a:ext cx="35655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1" name="Equation" r:id="rId9" imgW="1854200" imgH="393700" progId="Equation.3">
                  <p:embed/>
                </p:oleObj>
              </mc:Choice>
              <mc:Fallback>
                <p:oleObj name="Equation" r:id="rId9" imgW="1854200" imgH="393700" progId="Equation.3">
                  <p:embed/>
                  <p:pic>
                    <p:nvPicPr>
                      <p:cNvPr id="11674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4" y="5373689"/>
                        <a:ext cx="3565525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52" name="文字方塊 15"/>
          <p:cNvSpPr txBox="1">
            <a:spLocks noChangeArrowheads="1"/>
          </p:cNvSpPr>
          <p:nvPr/>
        </p:nvSpPr>
        <p:spPr bwMode="auto">
          <a:xfrm>
            <a:off x="3359151" y="6092825"/>
            <a:ext cx="475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這是一個不穩定系統</a:t>
            </a:r>
            <a:endParaRPr lang="zh-TW" altLang="en-US"/>
          </a:p>
        </p:txBody>
      </p:sp>
      <p:sp>
        <p:nvSpPr>
          <p:cNvPr id="116753" name="文字方塊 16"/>
          <p:cNvSpPr txBox="1">
            <a:spLocks noChangeArrowheads="1"/>
          </p:cNvSpPr>
          <p:nvPr/>
        </p:nvSpPr>
        <p:spPr bwMode="auto">
          <a:xfrm>
            <a:off x="2208213" y="2636838"/>
            <a:ext cx="575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離散時間</a:t>
            </a:r>
            <a:r>
              <a:rPr lang="en-US" altLang="zh-TW"/>
              <a:t>LTI</a:t>
            </a:r>
            <a:r>
              <a:rPr lang="zh-TW" altLang="zh-TW"/>
              <a:t>系統中的差分方程式為</a:t>
            </a:r>
            <a:endParaRPr lang="zh-TW" altLang="en-US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288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A53F6C5-BBA5-4B58-BC3E-292A1B77569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2884" name="文字方塊 3"/>
          <p:cNvSpPr txBox="1">
            <a:spLocks noChangeArrowheads="1"/>
          </p:cNvSpPr>
          <p:nvPr/>
        </p:nvSpPr>
        <p:spPr bwMode="auto">
          <a:xfrm>
            <a:off x="1992314" y="2205039"/>
            <a:ext cx="8135937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當一個系統的自然響應遞減到</a:t>
            </a:r>
            <a:r>
              <a:rPr lang="zh-TW" altLang="en-US"/>
              <a:t> </a:t>
            </a:r>
            <a:r>
              <a:rPr lang="en-US" altLang="zh-TW"/>
              <a:t>0</a:t>
            </a:r>
            <a:r>
              <a:rPr lang="zh-TW" altLang="en-US"/>
              <a:t> </a:t>
            </a:r>
            <a:r>
              <a:rPr lang="zh-TW" altLang="zh-TW"/>
              <a:t>之後，系統的行為就完全由輸入所決定，也就是只有強制響應</a:t>
            </a:r>
            <a:r>
              <a:rPr lang="zh-TW" altLang="en-US"/>
              <a:t>，</a:t>
            </a:r>
            <a:r>
              <a:rPr lang="zh-TW" altLang="zh-TW"/>
              <a:t>其輸出行為與輸入的類型一樣。</a:t>
            </a:r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zh-TW" altLang="zh-TW"/>
              <a:t>一個穩定的系統，其自然響應是由系統的初始值開始，逐漸遞減到</a:t>
            </a:r>
            <a:r>
              <a:rPr lang="zh-TW" altLang="en-US"/>
              <a:t> </a:t>
            </a:r>
            <a:r>
              <a:rPr lang="en-US" altLang="zh-TW"/>
              <a:t>0</a:t>
            </a:r>
            <a:r>
              <a:rPr lang="zh-TW" altLang="zh-TW"/>
              <a:t>，也就是系統中原先儲存的能量或記憶，會逐漸消失掉，最後系統的輸出就不再有初始值的影響，而會與輸入類型一樣，或說是到達一個平衡狀態。</a:t>
            </a:r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zh-TW" altLang="zh-TW"/>
              <a:t>自然響應等於描述了系統的暫時行為</a:t>
            </a:r>
            <a:r>
              <a:rPr lang="en-US" altLang="zh-TW"/>
              <a:t>(transient behavior)</a:t>
            </a:r>
            <a:r>
              <a:rPr lang="zh-TW" altLang="zh-TW"/>
              <a:t>，在連續時間系統的特性方程式中，其具有最接近</a:t>
            </a:r>
            <a:r>
              <a:rPr lang="zh-TW" altLang="en-US"/>
              <a:t> </a:t>
            </a:r>
            <a:r>
              <a:rPr lang="en-US" altLang="zh-TW"/>
              <a:t>0</a:t>
            </a:r>
            <a:r>
              <a:rPr lang="zh-TW" altLang="en-US"/>
              <a:t> </a:t>
            </a:r>
            <a:r>
              <a:rPr lang="zh-TW" altLang="zh-TW"/>
              <a:t>的負實數值的根，決定了暫時行為的存在時間</a:t>
            </a:r>
            <a:r>
              <a:rPr lang="zh-TW" altLang="en-US"/>
              <a:t>。</a:t>
            </a:r>
            <a:r>
              <a:rPr lang="zh-TW" altLang="zh-TW"/>
              <a:t>在離散時間系統中，其具有絕對值小於</a:t>
            </a:r>
            <a:r>
              <a:rPr lang="en-US" altLang="zh-TW"/>
              <a:t>1</a:t>
            </a:r>
            <a:r>
              <a:rPr lang="zh-TW" altLang="zh-TW"/>
              <a:t>的最大根者，對應的那一項自然響應決定了系統的暫時行為</a:t>
            </a:r>
            <a:r>
              <a:rPr lang="zh-TW" altLang="en-US"/>
              <a:t>。</a:t>
            </a:r>
            <a:endParaRPr lang="zh-TW" altLang="zh-TW"/>
          </a:p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24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D47A902-B57D-44F2-A63B-8D90F0C4C42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063751" y="2636839"/>
          <a:ext cx="7127875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3327120" imgH="660240" progId="Equation.3">
                  <p:embed/>
                </p:oleObj>
              </mc:Choice>
              <mc:Fallback>
                <p:oleObj name="Equation" r:id="rId3" imgW="3327120" imgH="660240" progId="Equation.3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636839"/>
                        <a:ext cx="7127875" cy="1423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063751" y="4221163"/>
          <a:ext cx="3521075" cy="213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r:id="rId5" imgW="4600432" imgH="2771918" progId="">
                  <p:embed/>
                </p:oleObj>
              </mc:Choice>
              <mc:Fallback>
                <p:oleObj r:id="rId5" imgW="4600432" imgH="2771918" progId="">
                  <p:embed/>
                  <p:pic>
                    <p:nvPicPr>
                      <p:cNvPr id="10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4221163"/>
                        <a:ext cx="3521075" cy="213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4" name="Object 5"/>
          <p:cNvGraphicFramePr>
            <a:graphicFrameLocks noChangeAspect="1"/>
          </p:cNvGraphicFramePr>
          <p:nvPr/>
        </p:nvGraphicFramePr>
        <p:xfrm>
          <a:off x="2063750" y="2205038"/>
          <a:ext cx="33924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7" imgW="1726451" imgH="203112" progId="Equation.3">
                  <p:embed/>
                </p:oleObj>
              </mc:Choice>
              <mc:Fallback>
                <p:oleObj name="Equation" r:id="rId7" imgW="1726451" imgH="203112" progId="Equation.3">
                  <p:embed/>
                  <p:pic>
                    <p:nvPicPr>
                      <p:cNvPr id="1024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205038"/>
                        <a:ext cx="3392488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5" name="Object 7"/>
          <p:cNvGraphicFramePr>
            <a:graphicFrameLocks noChangeAspect="1"/>
          </p:cNvGraphicFramePr>
          <p:nvPr/>
        </p:nvGraphicFramePr>
        <p:xfrm>
          <a:off x="6383339" y="4149725"/>
          <a:ext cx="3641725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r:id="rId9" imgW="4600432" imgH="2771918" progId="">
                  <p:embed/>
                </p:oleObj>
              </mc:Choice>
              <mc:Fallback>
                <p:oleObj r:id="rId9" imgW="4600432" imgH="2771918" progId="">
                  <p:embed/>
                  <p:pic>
                    <p:nvPicPr>
                      <p:cNvPr id="1024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9" y="4149725"/>
                        <a:ext cx="3641725" cy="220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27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2E5AF65-4CC8-489E-8BF6-1F6A5BD6005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2063751" y="2133601"/>
          <a:ext cx="33305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1701800" imgH="203200" progId="Equation.3">
                  <p:embed/>
                </p:oleObj>
              </mc:Choice>
              <mc:Fallback>
                <p:oleObj name="Equation" r:id="rId3" imgW="1701800" imgH="203200" progId="Equation.3">
                  <p:embed/>
                  <p:pic>
                    <p:nvPicPr>
                      <p:cNvPr id="1126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133601"/>
                        <a:ext cx="333057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135189" y="4221164"/>
          <a:ext cx="36417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r:id="rId5" imgW="4600432" imgH="2771918" progId="">
                  <p:embed/>
                </p:oleObj>
              </mc:Choice>
              <mc:Fallback>
                <p:oleObj r:id="rId5" imgW="4600432" imgH="2771918" progId="">
                  <p:embed/>
                  <p:pic>
                    <p:nvPicPr>
                      <p:cNvPr id="11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4221164"/>
                        <a:ext cx="3641725" cy="220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6456364" y="4221164"/>
          <a:ext cx="3640137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r:id="rId7" imgW="4600432" imgH="2771918" progId="">
                  <p:embed/>
                </p:oleObj>
              </mc:Choice>
              <mc:Fallback>
                <p:oleObj r:id="rId7" imgW="4600432" imgH="2771918" progId="">
                  <p:embed/>
                  <p:pic>
                    <p:nvPicPr>
                      <p:cNvPr id="112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4" y="4221164"/>
                        <a:ext cx="3640137" cy="220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7"/>
          <p:cNvGraphicFramePr>
            <a:graphicFrameLocks noChangeAspect="1"/>
          </p:cNvGraphicFramePr>
          <p:nvPr/>
        </p:nvGraphicFramePr>
        <p:xfrm>
          <a:off x="2063750" y="2492376"/>
          <a:ext cx="7272338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9" imgW="3301920" imgH="660240" progId="Equation.3">
                  <p:embed/>
                </p:oleObj>
              </mc:Choice>
              <mc:Fallback>
                <p:oleObj name="Equation" r:id="rId9" imgW="3301920" imgH="660240" progId="Equation.3">
                  <p:embed/>
                  <p:pic>
                    <p:nvPicPr>
                      <p:cNvPr id="1126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492376"/>
                        <a:ext cx="7272338" cy="1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29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232975B-C7B4-475B-AB8B-6B6F32E2F56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296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297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2135188" y="2133600"/>
          <a:ext cx="36258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1726451" imgH="203112" progId="Equation.3">
                  <p:embed/>
                </p:oleObj>
              </mc:Choice>
              <mc:Fallback>
                <p:oleObj name="Equation" r:id="rId3" imgW="1726451" imgH="203112" progId="Equation.3">
                  <p:embed/>
                  <p:pic>
                    <p:nvPicPr>
                      <p:cNvPr id="1229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133600"/>
                        <a:ext cx="36258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2208214" y="4221163"/>
          <a:ext cx="35639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r:id="rId5" imgW="4600432" imgH="2771918" progId="">
                  <p:embed/>
                </p:oleObj>
              </mc:Choice>
              <mc:Fallback>
                <p:oleObj r:id="rId5" imgW="4600432" imgH="2771918" progId="">
                  <p:embed/>
                  <p:pic>
                    <p:nvPicPr>
                      <p:cNvPr id="12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4221163"/>
                        <a:ext cx="35639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92" name="Object 7"/>
          <p:cNvGraphicFramePr>
            <a:graphicFrameLocks noChangeAspect="1"/>
          </p:cNvGraphicFramePr>
          <p:nvPr/>
        </p:nvGraphicFramePr>
        <p:xfrm>
          <a:off x="6456363" y="4149726"/>
          <a:ext cx="375920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r:id="rId7" imgW="4600432" imgH="2771918" progId="">
                  <p:embed/>
                </p:oleObj>
              </mc:Choice>
              <mc:Fallback>
                <p:oleObj r:id="rId7" imgW="4600432" imgH="2771918" progId="">
                  <p:embed/>
                  <p:pic>
                    <p:nvPicPr>
                      <p:cNvPr id="1229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4149726"/>
                        <a:ext cx="3759200" cy="227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9"/>
          <p:cNvGraphicFramePr>
            <a:graphicFrameLocks noChangeAspect="1"/>
          </p:cNvGraphicFramePr>
          <p:nvPr/>
        </p:nvGraphicFramePr>
        <p:xfrm>
          <a:off x="2135189" y="2565401"/>
          <a:ext cx="7272337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9" imgW="3352680" imgH="660240" progId="Equation.3">
                  <p:embed/>
                </p:oleObj>
              </mc:Choice>
              <mc:Fallback>
                <p:oleObj name="Equation" r:id="rId9" imgW="3352680" imgH="660240" progId="Equation.3">
                  <p:embed/>
                  <p:pic>
                    <p:nvPicPr>
                      <p:cNvPr id="122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565401"/>
                        <a:ext cx="7272337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331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D2794B0-D8ED-4E11-B098-B19D1476484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321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322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3314" name="Object 13"/>
          <p:cNvGraphicFramePr>
            <a:graphicFrameLocks noChangeAspect="1"/>
          </p:cNvGraphicFramePr>
          <p:nvPr/>
        </p:nvGraphicFramePr>
        <p:xfrm>
          <a:off x="2063750" y="2565401"/>
          <a:ext cx="719455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3314520" imgH="660240" progId="Equation.3">
                  <p:embed/>
                </p:oleObj>
              </mc:Choice>
              <mc:Fallback>
                <p:oleObj name="Equation" r:id="rId3" imgW="3314520" imgH="660240" progId="Equation.3">
                  <p:embed/>
                  <p:pic>
                    <p:nvPicPr>
                      <p:cNvPr id="133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565401"/>
                        <a:ext cx="719455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7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3315" name="Object 15"/>
          <p:cNvGraphicFramePr>
            <a:graphicFrameLocks noChangeAspect="1"/>
          </p:cNvGraphicFramePr>
          <p:nvPr/>
        </p:nvGraphicFramePr>
        <p:xfrm>
          <a:off x="2063751" y="2133601"/>
          <a:ext cx="33178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5" imgW="1688367" imgH="203112" progId="Equation.3">
                  <p:embed/>
                </p:oleObj>
              </mc:Choice>
              <mc:Fallback>
                <p:oleObj name="Equation" r:id="rId5" imgW="1688367" imgH="203112" progId="Equation.3">
                  <p:embed/>
                  <p:pic>
                    <p:nvPicPr>
                      <p:cNvPr id="133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133601"/>
                        <a:ext cx="331787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3316" name="Object 17"/>
          <p:cNvGraphicFramePr>
            <a:graphicFrameLocks noChangeAspect="1"/>
          </p:cNvGraphicFramePr>
          <p:nvPr/>
        </p:nvGraphicFramePr>
        <p:xfrm>
          <a:off x="2208214" y="4149726"/>
          <a:ext cx="3779837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r:id="rId7" imgW="4600432" imgH="2771918" progId="">
                  <p:embed/>
                </p:oleObj>
              </mc:Choice>
              <mc:Fallback>
                <p:oleObj r:id="rId7" imgW="4600432" imgH="2771918" progId="">
                  <p:embed/>
                  <p:pic>
                    <p:nvPicPr>
                      <p:cNvPr id="1331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4149726"/>
                        <a:ext cx="3779837" cy="228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3317" name="Object 19"/>
          <p:cNvGraphicFramePr>
            <a:graphicFrameLocks noChangeAspect="1"/>
          </p:cNvGraphicFramePr>
          <p:nvPr/>
        </p:nvGraphicFramePr>
        <p:xfrm>
          <a:off x="6600825" y="4149726"/>
          <a:ext cx="3708400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r:id="rId9" imgW="4600432" imgH="2771918" progId="">
                  <p:embed/>
                </p:oleObj>
              </mc:Choice>
              <mc:Fallback>
                <p:oleObj r:id="rId9" imgW="4600432" imgH="2771918" progId="">
                  <p:embed/>
                  <p:pic>
                    <p:nvPicPr>
                      <p:cNvPr id="1331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4149726"/>
                        <a:ext cx="3708400" cy="224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434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71E1A09-A196-4689-B605-D35508F6B07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1992314" y="2133600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 </a:t>
            </a:r>
            <a:r>
              <a:rPr lang="en-US" altLang="zh-TW" b="1"/>
              <a:t>2.2 </a:t>
            </a:r>
            <a:r>
              <a:rPr lang="zh-TW" altLang="en-US"/>
              <a:t>捲加演算二</a:t>
            </a:r>
            <a:endParaRPr lang="en-US" altLang="zh-TW" b="1"/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2351089" y="2781300"/>
          <a:ext cx="2232025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方程式" r:id="rId3" imgW="1282700" imgH="711200" progId="Equation.3">
                  <p:embed/>
                </p:oleObj>
              </mc:Choice>
              <mc:Fallback>
                <p:oleObj name="方程式" r:id="rId3" imgW="1282700" imgH="711200" progId="Equation.3">
                  <p:embed/>
                  <p:pic>
                    <p:nvPicPr>
                      <p:cNvPr id="143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2781300"/>
                        <a:ext cx="2232025" cy="1239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6672263" y="2276476"/>
          <a:ext cx="1936750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方程式" r:id="rId5" imgW="1193800" imgH="1371600" progId="Equation.3">
                  <p:embed/>
                </p:oleObj>
              </mc:Choice>
              <mc:Fallback>
                <p:oleObj name="方程式" r:id="rId5" imgW="1193800" imgH="1371600" progId="Equation.3">
                  <p:embed/>
                  <p:pic>
                    <p:nvPicPr>
                      <p:cNvPr id="1433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2276476"/>
                        <a:ext cx="1936750" cy="223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8"/>
          <p:cNvGraphicFramePr>
            <a:graphicFrameLocks noChangeAspect="1"/>
          </p:cNvGraphicFramePr>
          <p:nvPr/>
        </p:nvGraphicFramePr>
        <p:xfrm>
          <a:off x="6240463" y="4868864"/>
          <a:ext cx="3636962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Picture" r:id="rId7" imgW="2739960" imgH="2180520" progId="Word.Picture.8">
                  <p:embed/>
                </p:oleObj>
              </mc:Choice>
              <mc:Fallback>
                <p:oleObj name="Picture" r:id="rId7" imgW="2739960" imgH="2180520" progId="Word.Picture.8">
                  <p:embed/>
                  <p:pic>
                    <p:nvPicPr>
                      <p:cNvPr id="143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4868864"/>
                        <a:ext cx="3636962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9"/>
          <p:cNvGraphicFramePr>
            <a:graphicFrameLocks noChangeAspect="1"/>
          </p:cNvGraphicFramePr>
          <p:nvPr/>
        </p:nvGraphicFramePr>
        <p:xfrm>
          <a:off x="2135188" y="4724400"/>
          <a:ext cx="3662362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Picture" r:id="rId9" imgW="2739960" imgH="2190240" progId="Word.Picture.8">
                  <p:embed/>
                </p:oleObj>
              </mc:Choice>
              <mc:Fallback>
                <p:oleObj name="Picture" r:id="rId9" imgW="2739960" imgH="2190240" progId="Word.Picture.8">
                  <p:embed/>
                  <p:pic>
                    <p:nvPicPr>
                      <p:cNvPr id="143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724400"/>
                        <a:ext cx="3662362" cy="172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</a:rPr>
              <a:t>EE3610-02</a:t>
            </a:r>
          </a:p>
        </p:txBody>
      </p:sp>
      <p:sp>
        <p:nvSpPr>
          <p:cNvPr id="1536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B2B4AED-E7A4-4112-BF0A-2B0FA2984AD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15362" name="Object 8"/>
          <p:cNvGraphicFramePr>
            <a:graphicFrameLocks noChangeAspect="1"/>
          </p:cNvGraphicFramePr>
          <p:nvPr/>
        </p:nvGraphicFramePr>
        <p:xfrm>
          <a:off x="2208214" y="4365625"/>
          <a:ext cx="3348037" cy="198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Picture" r:id="rId3" imgW="2739960" imgH="2180520" progId="Word.Picture.8">
                  <p:embed/>
                </p:oleObj>
              </mc:Choice>
              <mc:Fallback>
                <p:oleObj name="Picture" r:id="rId3" imgW="2739960" imgH="2180520" progId="Word.Picture.8">
                  <p:embed/>
                  <p:pic>
                    <p:nvPicPr>
                      <p:cNvPr id="1536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4365625"/>
                        <a:ext cx="3348037" cy="198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9"/>
          <p:cNvGraphicFramePr>
            <a:graphicFrameLocks noChangeAspect="1"/>
          </p:cNvGraphicFramePr>
          <p:nvPr/>
        </p:nvGraphicFramePr>
        <p:xfrm>
          <a:off x="6888163" y="4292601"/>
          <a:ext cx="3340100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Picture" r:id="rId5" imgW="2739960" imgH="2190240" progId="Word.Picture.8">
                  <p:embed/>
                </p:oleObj>
              </mc:Choice>
              <mc:Fallback>
                <p:oleObj name="Picture" r:id="rId5" imgW="2739960" imgH="2190240" progId="Word.Picture.8">
                  <p:embed/>
                  <p:pic>
                    <p:nvPicPr>
                      <p:cNvPr id="1536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3" y="4292601"/>
                        <a:ext cx="3340100" cy="200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1992314" y="4437064"/>
          <a:ext cx="56038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方程式" r:id="rId7" imgW="291960" imgH="203040" progId="Equation.3">
                  <p:embed/>
                </p:oleObj>
              </mc:Choice>
              <mc:Fallback>
                <p:oleObj name="方程式" r:id="rId7" imgW="291960" imgH="203040" progId="Equation.3">
                  <p:embed/>
                  <p:pic>
                    <p:nvPicPr>
                      <p:cNvPr id="1536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4437064"/>
                        <a:ext cx="560387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6"/>
          <p:cNvGraphicFramePr>
            <a:graphicFrameLocks noChangeAspect="1"/>
          </p:cNvGraphicFramePr>
          <p:nvPr/>
        </p:nvGraphicFramePr>
        <p:xfrm>
          <a:off x="6667501" y="2500314"/>
          <a:ext cx="363061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9" imgW="1892160" imgH="203040" progId="Equation.3">
                  <p:embed/>
                </p:oleObj>
              </mc:Choice>
              <mc:Fallback>
                <p:oleObj name="Equation" r:id="rId9" imgW="1892160" imgH="203040" progId="Equation.3">
                  <p:embed/>
                  <p:pic>
                    <p:nvPicPr>
                      <p:cNvPr id="1536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1" y="2500314"/>
                        <a:ext cx="3630613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5366" name="Object 12"/>
          <p:cNvGraphicFramePr>
            <a:graphicFrameLocks noChangeAspect="1"/>
          </p:cNvGraphicFramePr>
          <p:nvPr/>
        </p:nvGraphicFramePr>
        <p:xfrm>
          <a:off x="1952625" y="2357439"/>
          <a:ext cx="42291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11" imgW="2197080" imgH="660240" progId="Equation.3">
                  <p:embed/>
                </p:oleObj>
              </mc:Choice>
              <mc:Fallback>
                <p:oleObj name="Equation" r:id="rId11" imgW="2197080" imgH="660240" progId="Equation.3">
                  <p:embed/>
                  <p:pic>
                    <p:nvPicPr>
                      <p:cNvPr id="1536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2357439"/>
                        <a:ext cx="4229100" cy="127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5367" name="Object 14"/>
          <p:cNvGraphicFramePr>
            <a:graphicFrameLocks noChangeAspect="1"/>
          </p:cNvGraphicFramePr>
          <p:nvPr/>
        </p:nvGraphicFramePr>
        <p:xfrm>
          <a:off x="6959601" y="4365625"/>
          <a:ext cx="49212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13" imgW="304560" imgH="203040" progId="Equation.3">
                  <p:embed/>
                </p:oleObj>
              </mc:Choice>
              <mc:Fallback>
                <p:oleObj name="Equation" r:id="rId13" imgW="304560" imgH="203040" progId="Equation.3">
                  <p:embed/>
                  <p:pic>
                    <p:nvPicPr>
                      <p:cNvPr id="1536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1" y="4365625"/>
                        <a:ext cx="492125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639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55E4710-5245-4ACD-A490-39F33242827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16386" name="Object 18"/>
          <p:cNvGraphicFramePr>
            <a:graphicFrameLocks noChangeAspect="1"/>
          </p:cNvGraphicFramePr>
          <p:nvPr/>
        </p:nvGraphicFramePr>
        <p:xfrm>
          <a:off x="1992314" y="4149725"/>
          <a:ext cx="366077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Picture" r:id="rId3" imgW="2739960" imgH="2190240" progId="Word.Picture.8">
                  <p:embed/>
                </p:oleObj>
              </mc:Choice>
              <mc:Fallback>
                <p:oleObj name="Picture" r:id="rId3" imgW="2739960" imgH="2190240" progId="Word.Picture.8">
                  <p:embed/>
                  <p:pic>
                    <p:nvPicPr>
                      <p:cNvPr id="1638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4149725"/>
                        <a:ext cx="3660775" cy="172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19"/>
          <p:cNvGraphicFramePr>
            <a:graphicFrameLocks noChangeAspect="1"/>
          </p:cNvGraphicFramePr>
          <p:nvPr/>
        </p:nvGraphicFramePr>
        <p:xfrm>
          <a:off x="2208213" y="4005264"/>
          <a:ext cx="7286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5" imgW="393480" imgH="203040" progId="Equation.3">
                  <p:embed/>
                </p:oleObj>
              </mc:Choice>
              <mc:Fallback>
                <p:oleObj name="Equation" r:id="rId5" imgW="393480" imgH="203040" progId="Equation.3">
                  <p:embed/>
                  <p:pic>
                    <p:nvPicPr>
                      <p:cNvPr id="1638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4005264"/>
                        <a:ext cx="728662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6600826" y="4076701"/>
          <a:ext cx="10445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7" imgW="533169" imgH="203112" progId="Equation.3">
                  <p:embed/>
                </p:oleObj>
              </mc:Choice>
              <mc:Fallback>
                <p:oleObj name="Equation" r:id="rId7" imgW="533169" imgH="203112" progId="Equation.3">
                  <p:embed/>
                  <p:pic>
                    <p:nvPicPr>
                      <p:cNvPr id="1638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4076701"/>
                        <a:ext cx="104457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8"/>
          <p:cNvGraphicFramePr>
            <a:graphicFrameLocks noChangeAspect="1"/>
          </p:cNvGraphicFramePr>
          <p:nvPr/>
        </p:nvGraphicFramePr>
        <p:xfrm>
          <a:off x="6527800" y="4149726"/>
          <a:ext cx="3671888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Picture" r:id="rId9" imgW="2739960" imgH="2190240" progId="Word.Picture.8">
                  <p:embed/>
                </p:oleObj>
              </mc:Choice>
              <mc:Fallback>
                <p:oleObj name="Picture" r:id="rId9" imgW="2739960" imgH="2190240" progId="Word.Picture.8">
                  <p:embed/>
                  <p:pic>
                    <p:nvPicPr>
                      <p:cNvPr id="1638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4149726"/>
                        <a:ext cx="3671888" cy="173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7"/>
          <p:cNvGraphicFramePr>
            <a:graphicFrameLocks noChangeAspect="1"/>
          </p:cNvGraphicFramePr>
          <p:nvPr/>
        </p:nvGraphicFramePr>
        <p:xfrm>
          <a:off x="4151314" y="2133600"/>
          <a:ext cx="31575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方程式" r:id="rId11" imgW="1447560" imgH="431640" progId="Equation.3">
                  <p:embed/>
                </p:oleObj>
              </mc:Choice>
              <mc:Fallback>
                <p:oleObj name="方程式" r:id="rId11" imgW="1447560" imgH="431640" progId="Equation.3">
                  <p:embed/>
                  <p:pic>
                    <p:nvPicPr>
                      <p:cNvPr id="1639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4" y="2133600"/>
                        <a:ext cx="3157537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741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91C63F7-187F-4787-9722-D9A15B925B8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17410" name="Object 22"/>
          <p:cNvGraphicFramePr>
            <a:graphicFrameLocks noChangeAspect="1"/>
          </p:cNvGraphicFramePr>
          <p:nvPr/>
        </p:nvGraphicFramePr>
        <p:xfrm>
          <a:off x="2208213" y="4005263"/>
          <a:ext cx="3803650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Picture" r:id="rId3" imgW="2739960" imgH="2180520" progId="Word.Picture.8">
                  <p:embed/>
                </p:oleObj>
              </mc:Choice>
              <mc:Fallback>
                <p:oleObj name="Picture" r:id="rId3" imgW="2739960" imgH="2180520" progId="Word.Picture.8">
                  <p:embed/>
                  <p:pic>
                    <p:nvPicPr>
                      <p:cNvPr id="1741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4005263"/>
                        <a:ext cx="3803650" cy="165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24"/>
          <p:cNvGraphicFramePr>
            <a:graphicFrameLocks noChangeAspect="1"/>
          </p:cNvGraphicFramePr>
          <p:nvPr/>
        </p:nvGraphicFramePr>
        <p:xfrm>
          <a:off x="6672263" y="4076700"/>
          <a:ext cx="3662362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Picture" r:id="rId5" imgW="2739960" imgH="2190240" progId="Word.Picture.8">
                  <p:embed/>
                </p:oleObj>
              </mc:Choice>
              <mc:Fallback>
                <p:oleObj name="Picture" r:id="rId5" imgW="2739960" imgH="2190240" progId="Word.Picture.8">
                  <p:embed/>
                  <p:pic>
                    <p:nvPicPr>
                      <p:cNvPr id="17411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4076700"/>
                        <a:ext cx="3662362" cy="172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992313" y="2349501"/>
          <a:ext cx="385286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7" imgW="1968500" imgH="203200" progId="Equation.3">
                  <p:embed/>
                </p:oleObj>
              </mc:Choice>
              <mc:Fallback>
                <p:oleObj name="Equation" r:id="rId7" imgW="1968500" imgH="203200" progId="Equation.3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349501"/>
                        <a:ext cx="3852862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7"/>
          <p:cNvGraphicFramePr>
            <a:graphicFrameLocks noChangeAspect="1"/>
          </p:cNvGraphicFramePr>
          <p:nvPr/>
        </p:nvGraphicFramePr>
        <p:xfrm>
          <a:off x="1992313" y="2781301"/>
          <a:ext cx="36830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9" imgW="1688760" imgH="431640" progId="Equation.3">
                  <p:embed/>
                </p:oleObj>
              </mc:Choice>
              <mc:Fallback>
                <p:oleObj name="Equation" r:id="rId9" imgW="1688760" imgH="431640" progId="Equation.3">
                  <p:embed/>
                  <p:pic>
                    <p:nvPicPr>
                      <p:cNvPr id="174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781301"/>
                        <a:ext cx="36830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981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C4FAA9B-52C4-4C4E-92FB-2387C601600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9812" name="Text Box 9"/>
          <p:cNvSpPr txBox="1">
            <a:spLocks noChangeArrowheads="1"/>
          </p:cNvSpPr>
          <p:nvPr/>
        </p:nvSpPr>
        <p:spPr bwMode="auto">
          <a:xfrm>
            <a:off x="6096000" y="6021389"/>
            <a:ext cx="367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TW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9813" name="Text Box 11"/>
          <p:cNvSpPr txBox="1">
            <a:spLocks noChangeArrowheads="1"/>
          </p:cNvSpPr>
          <p:nvPr/>
        </p:nvSpPr>
        <p:spPr bwMode="auto">
          <a:xfrm>
            <a:off x="2279650" y="2060576"/>
            <a:ext cx="78486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第二章  線性非時變系統</a:t>
            </a:r>
          </a:p>
          <a:p>
            <a:pPr eaLnBrk="1" hangingPunct="1"/>
            <a:endParaRPr lang="en-US" altLang="zh-TW" b="1"/>
          </a:p>
          <a:p>
            <a:pPr eaLnBrk="1" hangingPunct="1"/>
            <a:r>
              <a:rPr lang="en-US" altLang="zh-TW"/>
              <a:t>2.1 </a:t>
            </a:r>
            <a:r>
              <a:rPr lang="zh-TW" altLang="en-US"/>
              <a:t>捲加演算</a:t>
            </a:r>
          </a:p>
          <a:p>
            <a:pPr eaLnBrk="1" hangingPunct="1"/>
            <a:r>
              <a:rPr lang="en-US" altLang="zh-TW"/>
              <a:t>2.2 </a:t>
            </a:r>
            <a:r>
              <a:rPr lang="zh-TW" altLang="en-US"/>
              <a:t>捲積演算</a:t>
            </a:r>
          </a:p>
          <a:p>
            <a:pPr eaLnBrk="1" hangingPunct="1"/>
            <a:r>
              <a:rPr lang="en-US" altLang="zh-TW"/>
              <a:t>2.3 </a:t>
            </a:r>
            <a:r>
              <a:rPr lang="zh-TW" altLang="en-US"/>
              <a:t>線性非時變系統的連接</a:t>
            </a:r>
          </a:p>
          <a:p>
            <a:pPr eaLnBrk="1" hangingPunct="1"/>
            <a:r>
              <a:rPr lang="en-US" altLang="zh-TW"/>
              <a:t>2.4 </a:t>
            </a:r>
            <a:r>
              <a:rPr lang="zh-TW" altLang="en-US"/>
              <a:t>脈衝響應與線性非時變系統特性</a:t>
            </a:r>
          </a:p>
          <a:p>
            <a:pPr eaLnBrk="1" hangingPunct="1"/>
            <a:r>
              <a:rPr lang="en-US" altLang="zh-TW"/>
              <a:t>2.5 </a:t>
            </a:r>
            <a:r>
              <a:rPr lang="zh-TW" altLang="en-US"/>
              <a:t>線性非時變系統的步進響應</a:t>
            </a:r>
          </a:p>
          <a:p>
            <a:pPr eaLnBrk="1" hangingPunct="1"/>
            <a:r>
              <a:rPr lang="en-US" altLang="zh-TW"/>
              <a:t>2.6 </a:t>
            </a:r>
            <a:r>
              <a:rPr lang="zh-TW" altLang="en-US"/>
              <a:t>線性非時變系統的表示法</a:t>
            </a:r>
          </a:p>
          <a:p>
            <a:pPr eaLnBrk="1" hangingPunct="1"/>
            <a:r>
              <a:rPr lang="en-US" altLang="zh-TW"/>
              <a:t>2.7 </a:t>
            </a:r>
            <a:r>
              <a:rPr lang="zh-TW" altLang="en-US"/>
              <a:t>線性非時變系統微分方程式的求解</a:t>
            </a:r>
          </a:p>
          <a:p>
            <a:pPr eaLnBrk="1" hangingPunct="1"/>
            <a:r>
              <a:rPr lang="en-US" altLang="zh-TW"/>
              <a:t>2.8 </a:t>
            </a:r>
            <a:r>
              <a:rPr lang="zh-TW" altLang="en-US"/>
              <a:t>線性非時變系統差分方程式的求解</a:t>
            </a:r>
          </a:p>
          <a:p>
            <a:pPr eaLnBrk="1" hangingPunct="1"/>
            <a:r>
              <a:rPr lang="en-US" altLang="zh-TW"/>
              <a:t>2.9 </a:t>
            </a:r>
            <a:r>
              <a:rPr lang="zh-TW" altLang="en-US"/>
              <a:t>線性非時變系統方程式所描述的系統特性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843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A5BB4F1-7D70-4C59-BB6C-274E940EE0C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18434" name="Object 23"/>
          <p:cNvGraphicFramePr>
            <a:graphicFrameLocks noChangeAspect="1"/>
          </p:cNvGraphicFramePr>
          <p:nvPr/>
        </p:nvGraphicFramePr>
        <p:xfrm>
          <a:off x="2063751" y="2781301"/>
          <a:ext cx="45767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3" imgW="2234880" imgH="431640" progId="Equation.3">
                  <p:embed/>
                </p:oleObj>
              </mc:Choice>
              <mc:Fallback>
                <p:oleObj name="Equation" r:id="rId3" imgW="2234880" imgH="431640" progId="Equation.3">
                  <p:embed/>
                  <p:pic>
                    <p:nvPicPr>
                      <p:cNvPr id="1843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781301"/>
                        <a:ext cx="4576763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349501"/>
            <a:ext cx="38100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5" name="Object 38"/>
          <p:cNvGraphicFramePr>
            <a:graphicFrameLocks noChangeAspect="1"/>
          </p:cNvGraphicFramePr>
          <p:nvPr/>
        </p:nvGraphicFramePr>
        <p:xfrm>
          <a:off x="2208214" y="4581525"/>
          <a:ext cx="3736975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Picture" r:id="rId6" imgW="2739960" imgH="2180520" progId="Word.Picture.8">
                  <p:embed/>
                </p:oleObj>
              </mc:Choice>
              <mc:Fallback>
                <p:oleObj name="Picture" r:id="rId6" imgW="2739960" imgH="2180520" progId="Word.Picture.8">
                  <p:embed/>
                  <p:pic>
                    <p:nvPicPr>
                      <p:cNvPr id="1843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4581525"/>
                        <a:ext cx="3736975" cy="162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0"/>
          <p:cNvGraphicFramePr>
            <a:graphicFrameLocks noChangeAspect="1"/>
          </p:cNvGraphicFramePr>
          <p:nvPr/>
        </p:nvGraphicFramePr>
        <p:xfrm>
          <a:off x="6743701" y="4508500"/>
          <a:ext cx="3660775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Picture" r:id="rId8" imgW="2739960" imgH="2190240" progId="Word.Picture.8">
                  <p:embed/>
                </p:oleObj>
              </mc:Choice>
              <mc:Fallback>
                <p:oleObj name="Picture" r:id="rId8" imgW="2739960" imgH="2190240" progId="Word.Picture.8">
                  <p:embed/>
                  <p:pic>
                    <p:nvPicPr>
                      <p:cNvPr id="1843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1" y="4508500"/>
                        <a:ext cx="3660775" cy="172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946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A24AC20-4D39-44E0-8060-9A2A441A517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19458" name="Object 32"/>
          <p:cNvGraphicFramePr>
            <a:graphicFrameLocks noChangeAspect="1"/>
          </p:cNvGraphicFramePr>
          <p:nvPr/>
        </p:nvGraphicFramePr>
        <p:xfrm>
          <a:off x="2135189" y="2636838"/>
          <a:ext cx="596423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3" imgW="2641320" imgH="431640" progId="Equation.3">
                  <p:embed/>
                </p:oleObj>
              </mc:Choice>
              <mc:Fallback>
                <p:oleObj name="Equation" r:id="rId3" imgW="2641320" imgH="431640" progId="Equation.3">
                  <p:embed/>
                  <p:pic>
                    <p:nvPicPr>
                      <p:cNvPr id="1945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636838"/>
                        <a:ext cx="5964237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133600"/>
            <a:ext cx="3546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59" name="Object 42"/>
          <p:cNvGraphicFramePr>
            <a:graphicFrameLocks noChangeAspect="1"/>
          </p:cNvGraphicFramePr>
          <p:nvPr/>
        </p:nvGraphicFramePr>
        <p:xfrm>
          <a:off x="2351089" y="4221164"/>
          <a:ext cx="3736975" cy="16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Picture" r:id="rId6" imgW="2739960" imgH="2180520" progId="Word.Picture.8">
                  <p:embed/>
                </p:oleObj>
              </mc:Choice>
              <mc:Fallback>
                <p:oleObj name="Picture" r:id="rId6" imgW="2739960" imgH="2180520" progId="Word.Picture.8">
                  <p:embed/>
                  <p:pic>
                    <p:nvPicPr>
                      <p:cNvPr id="19459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4221164"/>
                        <a:ext cx="3736975" cy="162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3"/>
          <p:cNvGraphicFramePr>
            <a:graphicFrameLocks noChangeAspect="1"/>
          </p:cNvGraphicFramePr>
          <p:nvPr/>
        </p:nvGraphicFramePr>
        <p:xfrm>
          <a:off x="6672264" y="4221163"/>
          <a:ext cx="366077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Picture" r:id="rId8" imgW="2739960" imgH="2190240" progId="Word.Picture.8">
                  <p:embed/>
                </p:oleObj>
              </mc:Choice>
              <mc:Fallback>
                <p:oleObj name="Picture" r:id="rId8" imgW="2739960" imgH="2190240" progId="Word.Picture.8">
                  <p:embed/>
                  <p:pic>
                    <p:nvPicPr>
                      <p:cNvPr id="1946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4" y="4221163"/>
                        <a:ext cx="3660775" cy="172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048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13B1551-3A21-4783-9E02-8DB7CBA53C7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20482" name="Object 33"/>
          <p:cNvGraphicFramePr>
            <a:graphicFrameLocks noChangeAspect="1"/>
          </p:cNvGraphicFramePr>
          <p:nvPr/>
        </p:nvGraphicFramePr>
        <p:xfrm>
          <a:off x="1992314" y="2852738"/>
          <a:ext cx="613568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3" imgW="2997000" imgH="431640" progId="Equation.3">
                  <p:embed/>
                </p:oleObj>
              </mc:Choice>
              <mc:Fallback>
                <p:oleObj name="Equation" r:id="rId3" imgW="2997000" imgH="431640" progId="Equation.3">
                  <p:embed/>
                  <p:pic>
                    <p:nvPicPr>
                      <p:cNvPr id="20482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852738"/>
                        <a:ext cx="6135687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992313" y="2349501"/>
          <a:ext cx="32750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5" imgW="1625600" imgH="203200" progId="Equation.3">
                  <p:embed/>
                </p:oleObj>
              </mc:Choice>
              <mc:Fallback>
                <p:oleObj name="Equation" r:id="rId5" imgW="1625600" imgH="203200" progId="Equation.3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349501"/>
                        <a:ext cx="3275012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6"/>
          <p:cNvGraphicFramePr>
            <a:graphicFrameLocks noChangeAspect="1"/>
          </p:cNvGraphicFramePr>
          <p:nvPr/>
        </p:nvGraphicFramePr>
        <p:xfrm>
          <a:off x="1992313" y="4652963"/>
          <a:ext cx="3916362" cy="170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Picture" r:id="rId7" imgW="2739960" imgH="2180520" progId="Word.Picture.8">
                  <p:embed/>
                </p:oleObj>
              </mc:Choice>
              <mc:Fallback>
                <p:oleObj name="Picture" r:id="rId7" imgW="2739960" imgH="2180520" progId="Word.Picture.8">
                  <p:embed/>
                  <p:pic>
                    <p:nvPicPr>
                      <p:cNvPr id="2048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4652963"/>
                        <a:ext cx="3916362" cy="170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30"/>
          <p:cNvGraphicFramePr>
            <a:graphicFrameLocks noChangeAspect="1"/>
          </p:cNvGraphicFramePr>
          <p:nvPr/>
        </p:nvGraphicFramePr>
        <p:xfrm>
          <a:off x="6383339" y="4652964"/>
          <a:ext cx="3825875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Picture" r:id="rId9" imgW="2739960" imgH="2190240" progId="Word.Picture.8">
                  <p:embed/>
                </p:oleObj>
              </mc:Choice>
              <mc:Fallback>
                <p:oleObj name="Picture" r:id="rId9" imgW="2739960" imgH="2190240" progId="Word.Picture.8">
                  <p:embed/>
                  <p:pic>
                    <p:nvPicPr>
                      <p:cNvPr id="20485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9" y="4652964"/>
                        <a:ext cx="3825875" cy="180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151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B1FA79F-C3FE-41DA-B7D2-EF5482E8293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1512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06" name="Object 1"/>
          <p:cNvGraphicFramePr>
            <a:graphicFrameLocks noChangeAspect="1"/>
          </p:cNvGraphicFramePr>
          <p:nvPr/>
        </p:nvGraphicFramePr>
        <p:xfrm>
          <a:off x="2063750" y="2349501"/>
          <a:ext cx="33924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3" imgW="1726451" imgH="203112" progId="Equation.3">
                  <p:embed/>
                </p:oleObj>
              </mc:Choice>
              <mc:Fallback>
                <p:oleObj name="Equation" r:id="rId3" imgW="1726451" imgH="203112" progId="Equation.3">
                  <p:embed/>
                  <p:pic>
                    <p:nvPicPr>
                      <p:cNvPr id="2150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349501"/>
                        <a:ext cx="3392488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11"/>
          <p:cNvGraphicFramePr>
            <a:graphicFrameLocks noChangeAspect="1"/>
          </p:cNvGraphicFramePr>
          <p:nvPr/>
        </p:nvGraphicFramePr>
        <p:xfrm>
          <a:off x="2063751" y="2852739"/>
          <a:ext cx="660876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5" imgW="3035160" imgH="431640" progId="Equation.3">
                  <p:embed/>
                </p:oleObj>
              </mc:Choice>
              <mc:Fallback>
                <p:oleObj name="Equation" r:id="rId5" imgW="3035160" imgH="431640" progId="Equation.3">
                  <p:embed/>
                  <p:pic>
                    <p:nvPicPr>
                      <p:cNvPr id="215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852739"/>
                        <a:ext cx="6608763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39"/>
          <p:cNvGraphicFramePr>
            <a:graphicFrameLocks noChangeAspect="1"/>
          </p:cNvGraphicFramePr>
          <p:nvPr/>
        </p:nvGraphicFramePr>
        <p:xfrm>
          <a:off x="2351088" y="4508501"/>
          <a:ext cx="3636962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Picture" r:id="rId7" imgW="2739960" imgH="2180520" progId="Word.Picture.8">
                  <p:embed/>
                </p:oleObj>
              </mc:Choice>
              <mc:Fallback>
                <p:oleObj name="Picture" r:id="rId7" imgW="2739960" imgH="2180520" progId="Word.Picture.8">
                  <p:embed/>
                  <p:pic>
                    <p:nvPicPr>
                      <p:cNvPr id="2150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4508501"/>
                        <a:ext cx="3636962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31"/>
          <p:cNvGraphicFramePr>
            <a:graphicFrameLocks noChangeAspect="1"/>
          </p:cNvGraphicFramePr>
          <p:nvPr/>
        </p:nvGraphicFramePr>
        <p:xfrm>
          <a:off x="6672263" y="4365625"/>
          <a:ext cx="3662362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Picture" r:id="rId9" imgW="2739960" imgH="2190240" progId="Word.Picture.8">
                  <p:embed/>
                </p:oleObj>
              </mc:Choice>
              <mc:Fallback>
                <p:oleObj name="Picture" r:id="rId9" imgW="2739960" imgH="2190240" progId="Word.Picture.8">
                  <p:embed/>
                  <p:pic>
                    <p:nvPicPr>
                      <p:cNvPr id="2150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4365625"/>
                        <a:ext cx="3662362" cy="172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253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214DB34-6606-4A2E-91EF-FE311001197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135189" y="2636839"/>
          <a:ext cx="493712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3" imgW="2412720" imgH="431640" progId="Equation.3">
                  <p:embed/>
                </p:oleObj>
              </mc:Choice>
              <mc:Fallback>
                <p:oleObj name="Equation" r:id="rId3" imgW="2412720" imgH="431640" progId="Equation.3">
                  <p:embed/>
                  <p:pic>
                    <p:nvPicPr>
                      <p:cNvPr id="22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636839"/>
                        <a:ext cx="4937125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135189" y="2205039"/>
          <a:ext cx="33035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5" imgW="1638000" imgH="203040" progId="Equation.3">
                  <p:embed/>
                </p:oleObj>
              </mc:Choice>
              <mc:Fallback>
                <p:oleObj name="Equation" r:id="rId5" imgW="1638000" imgH="203040" progId="Equation.3">
                  <p:embed/>
                  <p:pic>
                    <p:nvPicPr>
                      <p:cNvPr id="22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205039"/>
                        <a:ext cx="3303587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2"/>
          <p:cNvGraphicFramePr>
            <a:graphicFrameLocks noChangeAspect="1"/>
          </p:cNvGraphicFramePr>
          <p:nvPr/>
        </p:nvGraphicFramePr>
        <p:xfrm>
          <a:off x="2135188" y="4724400"/>
          <a:ext cx="380365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Picture" r:id="rId7" imgW="2739960" imgH="2180520" progId="Word.Picture.8">
                  <p:embed/>
                </p:oleObj>
              </mc:Choice>
              <mc:Fallback>
                <p:oleObj name="Picture" r:id="rId7" imgW="2739960" imgH="2180520" progId="Word.Picture.8">
                  <p:embed/>
                  <p:pic>
                    <p:nvPicPr>
                      <p:cNvPr id="2253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724400"/>
                        <a:ext cx="3803650" cy="165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33"/>
          <p:cNvGraphicFramePr>
            <a:graphicFrameLocks noChangeAspect="1"/>
          </p:cNvGraphicFramePr>
          <p:nvPr/>
        </p:nvGraphicFramePr>
        <p:xfrm>
          <a:off x="6383339" y="4581525"/>
          <a:ext cx="3825875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Picture" r:id="rId9" imgW="2739960" imgH="2190240" progId="Word.Picture.8">
                  <p:embed/>
                </p:oleObj>
              </mc:Choice>
              <mc:Fallback>
                <p:oleObj name="Picture" r:id="rId9" imgW="2739960" imgH="2190240" progId="Word.Picture.8">
                  <p:embed/>
                  <p:pic>
                    <p:nvPicPr>
                      <p:cNvPr id="2253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9" y="4581525"/>
                        <a:ext cx="3825875" cy="180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35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00DF262-2B8E-4911-B0D5-FFAE51687EB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23554" name="Object 10"/>
          <p:cNvGraphicFramePr>
            <a:graphicFrameLocks noChangeAspect="1"/>
          </p:cNvGraphicFramePr>
          <p:nvPr/>
        </p:nvGraphicFramePr>
        <p:xfrm>
          <a:off x="2135189" y="2708275"/>
          <a:ext cx="418623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3" imgW="2044440" imgH="431640" progId="Equation.3">
                  <p:embed/>
                </p:oleObj>
              </mc:Choice>
              <mc:Fallback>
                <p:oleObj name="Equation" r:id="rId3" imgW="2044440" imgH="431640" progId="Equation.3">
                  <p:embed/>
                  <p:pic>
                    <p:nvPicPr>
                      <p:cNvPr id="235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708275"/>
                        <a:ext cx="4186237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135189" y="2205038"/>
          <a:ext cx="33178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5" imgW="1688367" imgH="203112" progId="Equation.3">
                  <p:embed/>
                </p:oleObj>
              </mc:Choice>
              <mc:Fallback>
                <p:oleObj name="Equation" r:id="rId5" imgW="1688367" imgH="203112" progId="Equation.3">
                  <p:embed/>
                  <p:pic>
                    <p:nvPicPr>
                      <p:cNvPr id="235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205038"/>
                        <a:ext cx="331787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8"/>
          <p:cNvGraphicFramePr>
            <a:graphicFrameLocks noChangeAspect="1"/>
          </p:cNvGraphicFramePr>
          <p:nvPr/>
        </p:nvGraphicFramePr>
        <p:xfrm>
          <a:off x="2063751" y="4652964"/>
          <a:ext cx="3967163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Picture" r:id="rId7" imgW="2739960" imgH="2180520" progId="Word.Picture.8">
                  <p:embed/>
                </p:oleObj>
              </mc:Choice>
              <mc:Fallback>
                <p:oleObj name="Picture" r:id="rId7" imgW="2739960" imgH="2180520" progId="Word.Picture.8">
                  <p:embed/>
                  <p:pic>
                    <p:nvPicPr>
                      <p:cNvPr id="235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4652964"/>
                        <a:ext cx="3967163" cy="172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34"/>
          <p:cNvGraphicFramePr>
            <a:graphicFrameLocks noChangeAspect="1"/>
          </p:cNvGraphicFramePr>
          <p:nvPr/>
        </p:nvGraphicFramePr>
        <p:xfrm>
          <a:off x="6527801" y="4508501"/>
          <a:ext cx="3814763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Picture" r:id="rId9" imgW="2739960" imgH="2190240" progId="Word.Picture.8">
                  <p:embed/>
                </p:oleObj>
              </mc:Choice>
              <mc:Fallback>
                <p:oleObj name="Picture" r:id="rId9" imgW="2739960" imgH="2190240" progId="Word.Picture.8">
                  <p:embed/>
                  <p:pic>
                    <p:nvPicPr>
                      <p:cNvPr id="23557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4508501"/>
                        <a:ext cx="3814763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458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342F938-02F9-43E2-8F1F-91B4F1152D3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4578" name="Object 1"/>
          <p:cNvGraphicFramePr>
            <a:graphicFrameLocks noChangeAspect="1"/>
          </p:cNvGraphicFramePr>
          <p:nvPr/>
        </p:nvGraphicFramePr>
        <p:xfrm>
          <a:off x="2063751" y="2205038"/>
          <a:ext cx="328771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3" imgW="1676400" imgH="203200" progId="Equation.3">
                  <p:embed/>
                </p:oleObj>
              </mc:Choice>
              <mc:Fallback>
                <p:oleObj name="Equation" r:id="rId3" imgW="1676400" imgH="203200" progId="Equation.3">
                  <p:embed/>
                  <p:pic>
                    <p:nvPicPr>
                      <p:cNvPr id="2457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205038"/>
                        <a:ext cx="3287713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23"/>
          <p:cNvGraphicFramePr>
            <a:graphicFrameLocks noChangeAspect="1"/>
          </p:cNvGraphicFramePr>
          <p:nvPr/>
        </p:nvGraphicFramePr>
        <p:xfrm>
          <a:off x="2135188" y="2708276"/>
          <a:ext cx="37195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5" imgW="1663560" imgH="431640" progId="Equation.3">
                  <p:embed/>
                </p:oleObj>
              </mc:Choice>
              <mc:Fallback>
                <p:oleObj name="Equation" r:id="rId5" imgW="1663560" imgH="431640" progId="Equation.3">
                  <p:embed/>
                  <p:pic>
                    <p:nvPicPr>
                      <p:cNvPr id="245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708276"/>
                        <a:ext cx="3719512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2"/>
          <p:cNvGraphicFramePr>
            <a:graphicFrameLocks noChangeAspect="1"/>
          </p:cNvGraphicFramePr>
          <p:nvPr/>
        </p:nvGraphicFramePr>
        <p:xfrm>
          <a:off x="1992313" y="3789364"/>
          <a:ext cx="3968750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Picture" r:id="rId7" imgW="2739960" imgH="2180520" progId="Word.Picture.8">
                  <p:embed/>
                </p:oleObj>
              </mc:Choice>
              <mc:Fallback>
                <p:oleObj name="Picture" r:id="rId7" imgW="2739960" imgH="2180520" progId="Word.Picture.8">
                  <p:embed/>
                  <p:pic>
                    <p:nvPicPr>
                      <p:cNvPr id="2458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3789364"/>
                        <a:ext cx="3968750" cy="172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20"/>
          <p:cNvGraphicFramePr>
            <a:graphicFrameLocks noChangeAspect="1"/>
          </p:cNvGraphicFramePr>
          <p:nvPr/>
        </p:nvGraphicFramePr>
        <p:xfrm>
          <a:off x="6311901" y="3789363"/>
          <a:ext cx="3967163" cy="187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Picture" r:id="rId9" imgW="2739960" imgH="2190240" progId="Word.Picture.8">
                  <p:embed/>
                </p:oleObj>
              </mc:Choice>
              <mc:Fallback>
                <p:oleObj name="Picture" r:id="rId9" imgW="2739960" imgH="2190240" progId="Word.Picture.8">
                  <p:embed/>
                  <p:pic>
                    <p:nvPicPr>
                      <p:cNvPr id="2458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1" y="3789363"/>
                        <a:ext cx="3967163" cy="187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Text Box 4"/>
          <p:cNvSpPr txBox="1">
            <a:spLocks noChangeArrowheads="1"/>
          </p:cNvSpPr>
          <p:nvPr/>
        </p:nvSpPr>
        <p:spPr bwMode="auto">
          <a:xfrm>
            <a:off x="2208214" y="5661026"/>
            <a:ext cx="7775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兩個長度分別是 </a:t>
            </a:r>
            <a:r>
              <a:rPr lang="en-US" altLang="zh-TW" i="1"/>
              <a:t>M </a:t>
            </a:r>
            <a:r>
              <a:rPr lang="zh-TW" altLang="en-US"/>
              <a:t>與 </a:t>
            </a:r>
            <a:r>
              <a:rPr lang="en-US" altLang="zh-TW" i="1"/>
              <a:t>N </a:t>
            </a:r>
            <a:r>
              <a:rPr lang="zh-TW" altLang="en-US"/>
              <a:t>的離散時間訊號作捲加演算，得到的結果是一個長度為                        的離散時間訊號。</a:t>
            </a:r>
            <a:endParaRPr lang="en-US" altLang="zh-TW" b="1"/>
          </a:p>
        </p:txBody>
      </p:sp>
      <p:graphicFrame>
        <p:nvGraphicFramePr>
          <p:cNvPr id="24582" name="Object 34"/>
          <p:cNvGraphicFramePr>
            <a:graphicFrameLocks noChangeAspect="1"/>
          </p:cNvGraphicFramePr>
          <p:nvPr/>
        </p:nvGraphicFramePr>
        <p:xfrm>
          <a:off x="3863975" y="6021389"/>
          <a:ext cx="141128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11" imgW="787058" imgH="203112" progId="Equation.3">
                  <p:embed/>
                </p:oleObj>
              </mc:Choice>
              <mc:Fallback>
                <p:oleObj name="Equation" r:id="rId11" imgW="787058" imgH="203112" progId="Equation.3">
                  <p:embed/>
                  <p:pic>
                    <p:nvPicPr>
                      <p:cNvPr id="2458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6021389"/>
                        <a:ext cx="1411288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561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7ED353E-1319-4E9E-B631-AF4576B6E1D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674939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zh-TW" sz="2400" b="1" kern="0">
                <a:latin typeface="標楷體" pitchFamily="65" charset="-120"/>
                <a:ea typeface="標楷體" pitchFamily="65" charset="-120"/>
                <a:cs typeface="+mj-cs"/>
              </a:rPr>
              <a:t>2.2  </a:t>
            </a:r>
            <a:r>
              <a:rPr lang="zh-TW" altLang="en-US" sz="2400" b="1" ker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捲積演算</a:t>
            </a:r>
            <a:endParaRPr lang="en-US" altLang="zh-TW" sz="4400" kern="0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25614" name="文字方塊 4"/>
          <p:cNvSpPr txBox="1">
            <a:spLocks noChangeArrowheads="1"/>
          </p:cNvSpPr>
          <p:nvPr/>
        </p:nvSpPr>
        <p:spPr bwMode="auto">
          <a:xfrm>
            <a:off x="2135188" y="2205039"/>
            <a:ext cx="7993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以連續</a:t>
            </a:r>
            <a:r>
              <a:rPr lang="zh-TW" altLang="zh-TW"/>
              <a:t>時間線性非時變系統</a:t>
            </a:r>
            <a:r>
              <a:rPr lang="zh-TW" altLang="en-US"/>
              <a:t>的輸入輸出推導出捲積演算</a:t>
            </a:r>
            <a:r>
              <a:rPr lang="en-US" altLang="zh-TW"/>
              <a:t>(convolution integral)</a:t>
            </a:r>
            <a:endParaRPr lang="zh-TW" altLang="en-US"/>
          </a:p>
        </p:txBody>
      </p:sp>
      <p:sp>
        <p:nvSpPr>
          <p:cNvPr id="25615" name="文字方塊 5"/>
          <p:cNvSpPr txBox="1">
            <a:spLocks noChangeArrowheads="1"/>
          </p:cNvSpPr>
          <p:nvPr/>
        </p:nvSpPr>
        <p:spPr bwMode="auto">
          <a:xfrm>
            <a:off x="2135189" y="3141663"/>
            <a:ext cx="3024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連續</a:t>
            </a:r>
            <a:r>
              <a:rPr lang="zh-TW" altLang="zh-TW"/>
              <a:t>時間線性非時變系統</a:t>
            </a:r>
            <a:r>
              <a:rPr lang="zh-TW" altLang="en-US"/>
              <a:t>，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605088" y="3644901"/>
          <a:ext cx="18161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Equation" r:id="rId3" imgW="914400" imgH="215640" progId="Equation.3">
                  <p:embed/>
                </p:oleObj>
              </mc:Choice>
              <mc:Fallback>
                <p:oleObj name="Equation" r:id="rId3" imgW="914400" imgH="215640" progId="Equation.3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3644901"/>
                        <a:ext cx="18161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6" name="文字方塊 7"/>
          <p:cNvSpPr txBox="1">
            <a:spLocks noChangeArrowheads="1"/>
          </p:cNvSpPr>
          <p:nvPr/>
        </p:nvSpPr>
        <p:spPr bwMode="auto">
          <a:xfrm>
            <a:off x="2208214" y="4221164"/>
            <a:ext cx="3959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對於一個連續時間訊號</a:t>
            </a:r>
            <a:r>
              <a:rPr lang="en-US" altLang="zh-TW"/>
              <a:t>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zh-TW"/>
              <a:t>，若乘上一個時間偏移的單位脈衝訊號</a:t>
            </a:r>
            <a:r>
              <a:rPr lang="en-US" altLang="zh-TW"/>
              <a:t>              </a:t>
            </a:r>
            <a:r>
              <a:rPr lang="zh-TW" altLang="zh-TW"/>
              <a:t>，然後作跨越</a:t>
            </a:r>
            <a:r>
              <a:rPr lang="en-US" altLang="zh-TW"/>
              <a:t>      </a:t>
            </a:r>
            <a:r>
              <a:rPr lang="zh-TW" altLang="zh-TW"/>
              <a:t>的積分，會得到如下的結果</a:t>
            </a:r>
            <a:r>
              <a:rPr lang="zh-TW" altLang="en-US"/>
              <a:t>。</a:t>
            </a:r>
          </a:p>
        </p:txBody>
      </p:sp>
      <p:sp>
        <p:nvSpPr>
          <p:cNvPr id="25617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640014" y="4868863"/>
          <a:ext cx="10382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Equation" r:id="rId5" imgW="545863" imgH="228501" progId="Equation.3">
                  <p:embed/>
                </p:oleObj>
              </mc:Choice>
              <mc:Fallback>
                <p:oleObj name="Equation" r:id="rId5" imgW="545863" imgH="228501" progId="Equation.3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4868863"/>
                        <a:ext cx="10382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5"/>
          <p:cNvGraphicFramePr>
            <a:graphicFrameLocks noChangeAspect="1"/>
          </p:cNvGraphicFramePr>
          <p:nvPr/>
        </p:nvGraphicFramePr>
        <p:xfrm>
          <a:off x="5303838" y="4868863"/>
          <a:ext cx="241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Equation" r:id="rId7" imgW="126720" imgH="228600" progId="Equation.3">
                  <p:embed/>
                </p:oleObj>
              </mc:Choice>
              <mc:Fallback>
                <p:oleObj name="Equation" r:id="rId7" imgW="126720" imgH="228600" progId="Equation.3">
                  <p:embed/>
                  <p:pic>
                    <p:nvPicPr>
                      <p:cNvPr id="2560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4868863"/>
                        <a:ext cx="241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9"/>
          <p:cNvGraphicFramePr>
            <a:graphicFrameLocks noChangeAspect="1"/>
          </p:cNvGraphicFramePr>
          <p:nvPr/>
        </p:nvGraphicFramePr>
        <p:xfrm>
          <a:off x="2495550" y="5589588"/>
          <a:ext cx="31686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方程式" r:id="rId9" imgW="1625600" imgH="330200" progId="Equation.3">
                  <p:embed/>
                </p:oleObj>
              </mc:Choice>
              <mc:Fallback>
                <p:oleObj name="方程式" r:id="rId9" imgW="1625600" imgH="330200" progId="Equation.3">
                  <p:embed/>
                  <p:pic>
                    <p:nvPicPr>
                      <p:cNvPr id="256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5589588"/>
                        <a:ext cx="31686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8" name="文字方塊 13"/>
          <p:cNvSpPr txBox="1">
            <a:spLocks noChangeArrowheads="1"/>
          </p:cNvSpPr>
          <p:nvPr/>
        </p:nvSpPr>
        <p:spPr bwMode="auto">
          <a:xfrm>
            <a:off x="6311901" y="3213100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更換</a:t>
            </a:r>
            <a:r>
              <a:rPr lang="zh-TW" altLang="zh-TW"/>
              <a:t>變數</a:t>
            </a:r>
            <a:endParaRPr lang="zh-TW" altLang="en-US"/>
          </a:p>
        </p:txBody>
      </p:sp>
      <p:sp>
        <p:nvSpPr>
          <p:cNvPr id="25619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6" name="Object 8"/>
          <p:cNvGraphicFramePr>
            <a:graphicFrameLocks noChangeAspect="1"/>
          </p:cNvGraphicFramePr>
          <p:nvPr/>
        </p:nvGraphicFramePr>
        <p:xfrm>
          <a:off x="7608889" y="3213100"/>
          <a:ext cx="8651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Equation" r:id="rId11" imgW="393529" imgH="152334" progId="Equation.3">
                  <p:embed/>
                </p:oleObj>
              </mc:Choice>
              <mc:Fallback>
                <p:oleObj name="Equation" r:id="rId11" imgW="393529" imgH="152334" progId="Equation.3">
                  <p:embed/>
                  <p:pic>
                    <p:nvPicPr>
                      <p:cNvPr id="2560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889" y="3213100"/>
                        <a:ext cx="865187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10"/>
          <p:cNvGraphicFramePr>
            <a:graphicFrameLocks noChangeAspect="1"/>
          </p:cNvGraphicFramePr>
          <p:nvPr/>
        </p:nvGraphicFramePr>
        <p:xfrm>
          <a:off x="8832851" y="3141664"/>
          <a:ext cx="8937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13" imgW="406080" imgH="228600" progId="Equation.3">
                  <p:embed/>
                </p:oleObj>
              </mc:Choice>
              <mc:Fallback>
                <p:oleObj name="Equation" r:id="rId13" imgW="406080" imgH="228600" progId="Equation.3">
                  <p:embed/>
                  <p:pic>
                    <p:nvPicPr>
                      <p:cNvPr id="2560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2851" y="3141664"/>
                        <a:ext cx="893763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0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8" name="Object 11"/>
          <p:cNvGraphicFramePr>
            <a:graphicFrameLocks noChangeAspect="1"/>
          </p:cNvGraphicFramePr>
          <p:nvPr/>
        </p:nvGraphicFramePr>
        <p:xfrm>
          <a:off x="6600826" y="3716338"/>
          <a:ext cx="3167063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15" imgW="1587240" imgH="685800" progId="Equation.3">
                  <p:embed/>
                </p:oleObj>
              </mc:Choice>
              <mc:Fallback>
                <p:oleObj name="Equation" r:id="rId15" imgW="1587240" imgH="685800" progId="Equation.3">
                  <p:embed/>
                  <p:pic>
                    <p:nvPicPr>
                      <p:cNvPr id="2560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3716338"/>
                        <a:ext cx="3167063" cy="1357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1" name="文字方塊 19"/>
          <p:cNvSpPr txBox="1">
            <a:spLocks noChangeArrowheads="1"/>
          </p:cNvSpPr>
          <p:nvPr/>
        </p:nvSpPr>
        <p:spPr bwMode="auto">
          <a:xfrm>
            <a:off x="6381750" y="5143501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相當於是單位脈衝訊號</a:t>
            </a:r>
            <a:r>
              <a:rPr lang="en-US" altLang="zh-TW"/>
              <a:t> </a:t>
            </a:r>
            <a:r>
              <a:rPr lang="zh-TW" altLang="en-US"/>
              <a:t>          </a:t>
            </a:r>
            <a:r>
              <a:rPr lang="zh-TW" altLang="zh-TW"/>
              <a:t>作線性組合</a:t>
            </a:r>
            <a:r>
              <a:rPr lang="zh-TW" altLang="en-US"/>
              <a:t>，        視為是係數。 </a:t>
            </a:r>
          </a:p>
        </p:txBody>
      </p:sp>
      <p:graphicFrame>
        <p:nvGraphicFramePr>
          <p:cNvPr id="25609" name="Object 13"/>
          <p:cNvGraphicFramePr>
            <a:graphicFrameLocks noChangeAspect="1"/>
          </p:cNvGraphicFramePr>
          <p:nvPr/>
        </p:nvGraphicFramePr>
        <p:xfrm>
          <a:off x="9120189" y="5157789"/>
          <a:ext cx="10128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17" imgW="507960" imgH="203040" progId="Equation.3">
                  <p:embed/>
                </p:oleObj>
              </mc:Choice>
              <mc:Fallback>
                <p:oleObj name="Equation" r:id="rId17" imgW="507960" imgH="203040" progId="Equation.3">
                  <p:embed/>
                  <p:pic>
                    <p:nvPicPr>
                      <p:cNvPr id="256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0189" y="5157789"/>
                        <a:ext cx="10128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21"/>
          <p:cNvGraphicFramePr>
            <a:graphicFrameLocks noChangeAspect="1"/>
          </p:cNvGraphicFramePr>
          <p:nvPr/>
        </p:nvGraphicFramePr>
        <p:xfrm>
          <a:off x="7881939" y="5429251"/>
          <a:ext cx="6429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19" imgW="304536" imgH="203024" progId="Equation.3">
                  <p:embed/>
                </p:oleObj>
              </mc:Choice>
              <mc:Fallback>
                <p:oleObj name="Equation" r:id="rId19" imgW="304536" imgH="203024" progId="Equation.3">
                  <p:embed/>
                  <p:pic>
                    <p:nvPicPr>
                      <p:cNvPr id="2561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939" y="5429251"/>
                        <a:ext cx="64293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2" name="Rectangle 23"/>
          <p:cNvSpPr>
            <a:spLocks noChangeArrowheads="1"/>
          </p:cNvSpPr>
          <p:nvPr/>
        </p:nvSpPr>
        <p:spPr bwMode="auto">
          <a:xfrm>
            <a:off x="1524000" y="98653"/>
            <a:ext cx="2167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en-US" altLang="zh-TW" sz="800"/>
              <a:t> </a:t>
            </a:r>
            <a:endParaRPr lang="en-US" altLang="zh-TW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663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616A2B4-B706-4DE7-A814-650E01C8516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6626" name="Object 15"/>
          <p:cNvGraphicFramePr>
            <a:graphicFrameLocks noChangeAspect="1"/>
          </p:cNvGraphicFramePr>
          <p:nvPr/>
        </p:nvGraphicFramePr>
        <p:xfrm>
          <a:off x="2135188" y="3500438"/>
          <a:ext cx="338455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Equation" r:id="rId3" imgW="1714320" imgH="558720" progId="Equation.3">
                  <p:embed/>
                </p:oleObj>
              </mc:Choice>
              <mc:Fallback>
                <p:oleObj name="Equation" r:id="rId3" imgW="1714320" imgH="558720" progId="Equation.3">
                  <p:embed/>
                  <p:pic>
                    <p:nvPicPr>
                      <p:cNvPr id="2662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500438"/>
                        <a:ext cx="3384550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18"/>
          <p:cNvGraphicFramePr>
            <a:graphicFrameLocks noChangeAspect="1"/>
          </p:cNvGraphicFramePr>
          <p:nvPr/>
        </p:nvGraphicFramePr>
        <p:xfrm>
          <a:off x="2279650" y="5661025"/>
          <a:ext cx="35750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方程式" r:id="rId5" imgW="1841500" imgH="330200" progId="Equation.3">
                  <p:embed/>
                </p:oleObj>
              </mc:Choice>
              <mc:Fallback>
                <p:oleObj name="方程式" r:id="rId5" imgW="1841500" imgH="330200" progId="Equation.3">
                  <p:embed/>
                  <p:pic>
                    <p:nvPicPr>
                      <p:cNvPr id="2662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5661025"/>
                        <a:ext cx="35750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21"/>
          <p:cNvGraphicFramePr>
            <a:graphicFrameLocks noChangeAspect="1"/>
          </p:cNvGraphicFramePr>
          <p:nvPr/>
        </p:nvGraphicFramePr>
        <p:xfrm>
          <a:off x="7032625" y="2852739"/>
          <a:ext cx="19431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方程式" r:id="rId7" imgW="952087" imgH="203112" progId="Equation.3">
                  <p:embed/>
                </p:oleObj>
              </mc:Choice>
              <mc:Fallback>
                <p:oleObj name="方程式" r:id="rId7" imgW="952087" imgH="203112" progId="Equation.3">
                  <p:embed/>
                  <p:pic>
                    <p:nvPicPr>
                      <p:cNvPr id="2662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2852739"/>
                        <a:ext cx="194310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24"/>
          <p:cNvGraphicFramePr>
            <a:graphicFrameLocks noChangeAspect="1"/>
          </p:cNvGraphicFramePr>
          <p:nvPr/>
        </p:nvGraphicFramePr>
        <p:xfrm>
          <a:off x="6888164" y="3860801"/>
          <a:ext cx="33988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方程式" r:id="rId9" imgW="1574800" imgH="330200" progId="Equation.3">
                  <p:embed/>
                </p:oleObj>
              </mc:Choice>
              <mc:Fallback>
                <p:oleObj name="方程式" r:id="rId9" imgW="1574800" imgH="330200" progId="Equation.3">
                  <p:embed/>
                  <p:pic>
                    <p:nvPicPr>
                      <p:cNvPr id="26629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4" y="3860801"/>
                        <a:ext cx="3398837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27"/>
          <p:cNvGraphicFramePr>
            <a:graphicFrameLocks noChangeAspect="1"/>
          </p:cNvGraphicFramePr>
          <p:nvPr/>
        </p:nvGraphicFramePr>
        <p:xfrm>
          <a:off x="7032625" y="5516564"/>
          <a:ext cx="224313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方程式" r:id="rId11" imgW="1040948" imgH="203112" progId="Equation.3">
                  <p:embed/>
                </p:oleObj>
              </mc:Choice>
              <mc:Fallback>
                <p:oleObj name="方程式" r:id="rId11" imgW="1040948" imgH="203112" progId="Equation.3">
                  <p:embed/>
                  <p:pic>
                    <p:nvPicPr>
                      <p:cNvPr id="2663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5516564"/>
                        <a:ext cx="2243138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Text Box 31"/>
          <p:cNvSpPr txBox="1">
            <a:spLocks noChangeArrowheads="1"/>
          </p:cNvSpPr>
          <p:nvPr/>
        </p:nvSpPr>
        <p:spPr bwMode="auto">
          <a:xfrm>
            <a:off x="6383338" y="2349500"/>
            <a:ext cx="3960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定義脈衝響應</a:t>
            </a:r>
            <a:r>
              <a:rPr lang="en-US" altLang="zh-TW"/>
              <a:t>(impulse response)</a:t>
            </a:r>
          </a:p>
        </p:txBody>
      </p:sp>
      <p:sp>
        <p:nvSpPr>
          <p:cNvPr id="26637" name="文字方塊 23"/>
          <p:cNvSpPr txBox="1">
            <a:spLocks noChangeArrowheads="1"/>
          </p:cNvSpPr>
          <p:nvPr/>
        </p:nvSpPr>
        <p:spPr bwMode="auto">
          <a:xfrm>
            <a:off x="6527800" y="4652964"/>
            <a:ext cx="3714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這個</a:t>
            </a:r>
            <a:r>
              <a:rPr lang="zh-TW" altLang="zh-TW"/>
              <a:t>演算就叫做</a:t>
            </a:r>
            <a:r>
              <a:rPr lang="zh-TW" altLang="en-US"/>
              <a:t>捲積演算</a:t>
            </a:r>
            <a:r>
              <a:rPr lang="en-US" altLang="zh-TW"/>
              <a:t>(convolution integral)</a:t>
            </a:r>
            <a:r>
              <a:rPr lang="zh-TW" altLang="en-US"/>
              <a:t>。</a:t>
            </a:r>
          </a:p>
        </p:txBody>
      </p:sp>
      <p:sp>
        <p:nvSpPr>
          <p:cNvPr id="26638" name="文字方塊 17"/>
          <p:cNvSpPr txBox="1">
            <a:spLocks noChangeArrowheads="1"/>
          </p:cNvSpPr>
          <p:nvPr/>
        </p:nvSpPr>
        <p:spPr bwMode="auto">
          <a:xfrm>
            <a:off x="1992314" y="2349501"/>
            <a:ext cx="39592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若有一個連續時間的線性非時變系統</a:t>
            </a:r>
            <a:r>
              <a:rPr lang="en-US" altLang="zh-TW"/>
              <a:t> </a:t>
            </a:r>
            <a:r>
              <a:rPr lang="zh-TW" altLang="zh-TW"/>
              <a:t>，以</a:t>
            </a:r>
            <a:r>
              <a:rPr lang="en-US" altLang="zh-TW"/>
              <a:t> </a:t>
            </a:r>
            <a:r>
              <a:rPr lang="zh-TW" altLang="en-US"/>
              <a:t>        </a:t>
            </a:r>
            <a:r>
              <a:rPr lang="zh-TW" altLang="zh-TW"/>
              <a:t>為輸入，其輸出就是</a:t>
            </a:r>
            <a:endParaRPr lang="zh-TW" altLang="en-US"/>
          </a:p>
        </p:txBody>
      </p:sp>
      <p:graphicFrame>
        <p:nvGraphicFramePr>
          <p:cNvPr id="26631" name="Object 17"/>
          <p:cNvGraphicFramePr>
            <a:graphicFrameLocks noChangeAspect="1"/>
          </p:cNvGraphicFramePr>
          <p:nvPr/>
        </p:nvGraphicFramePr>
        <p:xfrm>
          <a:off x="3287713" y="2708275"/>
          <a:ext cx="5762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13" imgW="291960" imgH="203040" progId="Equation.3">
                  <p:embed/>
                </p:oleObj>
              </mc:Choice>
              <mc:Fallback>
                <p:oleObj name="Equation" r:id="rId13" imgW="291960" imgH="203040" progId="Equation.3">
                  <p:embed/>
                  <p:pic>
                    <p:nvPicPr>
                      <p:cNvPr id="2663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2708275"/>
                        <a:ext cx="576262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9" name="文字方塊 19"/>
          <p:cNvSpPr txBox="1">
            <a:spLocks noChangeArrowheads="1"/>
          </p:cNvSpPr>
          <p:nvPr/>
        </p:nvSpPr>
        <p:spPr bwMode="auto">
          <a:xfrm>
            <a:off x="1992313" y="4868864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依據線性系統的原理，線性組合的輸入即得到線性組合的輸出。</a:t>
            </a:r>
          </a:p>
        </p:txBody>
      </p:sp>
      <p:sp>
        <p:nvSpPr>
          <p:cNvPr id="26640" name="文字方塊 20"/>
          <p:cNvSpPr txBox="1">
            <a:spLocks noChangeArrowheads="1"/>
          </p:cNvSpPr>
          <p:nvPr/>
        </p:nvSpPr>
        <p:spPr bwMode="auto">
          <a:xfrm>
            <a:off x="6456363" y="3429000"/>
            <a:ext cx="3960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其輸出就是脈衝響應</a:t>
            </a:r>
            <a:r>
              <a:rPr lang="en-US" altLang="zh-TW"/>
              <a:t> </a:t>
            </a:r>
            <a:r>
              <a:rPr lang="zh-TW" altLang="zh-TW"/>
              <a:t>的線性組合</a:t>
            </a:r>
            <a:r>
              <a:rPr lang="zh-TW" altLang="en-US"/>
              <a:t>，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083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B646047-93E7-44EF-87B3-A8133D44B92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0836" name="文字方塊 3"/>
          <p:cNvSpPr txBox="1">
            <a:spLocks noChangeArrowheads="1"/>
          </p:cNvSpPr>
          <p:nvPr/>
        </p:nvSpPr>
        <p:spPr bwMode="auto">
          <a:xfrm>
            <a:off x="1992314" y="2205039"/>
            <a:ext cx="8135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捲積演算</a:t>
            </a:r>
            <a:r>
              <a:rPr lang="zh-TW" altLang="zh-TW"/>
              <a:t>的推導，也可以從用階梯曲線逼近連續時間訊號波形的觀點來探討。</a:t>
            </a:r>
            <a:endParaRPr lang="zh-TW" altLang="en-US"/>
          </a:p>
        </p:txBody>
      </p:sp>
      <p:sp>
        <p:nvSpPr>
          <p:cNvPr id="120837" name="文字方塊 4"/>
          <p:cNvSpPr txBox="1">
            <a:spLocks noChangeArrowheads="1"/>
          </p:cNvSpPr>
          <p:nvPr/>
        </p:nvSpPr>
        <p:spPr bwMode="auto">
          <a:xfrm>
            <a:off x="1992314" y="2997200"/>
            <a:ext cx="8135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我們用一條階梯曲線來逼近一個連續時間訊號波形</a:t>
            </a:r>
            <a:r>
              <a:rPr lang="zh-TW" altLang="en-US"/>
              <a:t>。</a:t>
            </a:r>
          </a:p>
        </p:txBody>
      </p:sp>
      <p:pic>
        <p:nvPicPr>
          <p:cNvPr id="120838" name="Picture 17" descr="Fig-2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3357563"/>
            <a:ext cx="593407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3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4C70B59-00C3-42D8-B327-81AB0E180B2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2674939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zh-TW" sz="2400" b="1" kern="0">
                <a:latin typeface="標楷體" pitchFamily="65" charset="-120"/>
                <a:ea typeface="標楷體" pitchFamily="65" charset="-120"/>
                <a:cs typeface="+mj-cs"/>
              </a:rPr>
              <a:t>2.1 </a:t>
            </a:r>
            <a:r>
              <a:rPr lang="zh-TW" altLang="en-US" sz="2400" b="1" ker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捲加演算</a:t>
            </a:r>
            <a:endParaRPr lang="zh-TW" altLang="en-US" sz="4400" b="1" kern="0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034" name="文字方塊 4"/>
          <p:cNvSpPr txBox="1">
            <a:spLocks noChangeArrowheads="1"/>
          </p:cNvSpPr>
          <p:nvPr/>
        </p:nvSpPr>
        <p:spPr bwMode="auto">
          <a:xfrm>
            <a:off x="2063751" y="2205039"/>
            <a:ext cx="799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以</a:t>
            </a:r>
            <a:r>
              <a:rPr lang="zh-TW" altLang="zh-TW"/>
              <a:t>離散時間線性非時變系統</a:t>
            </a:r>
            <a:r>
              <a:rPr lang="zh-TW" altLang="en-US"/>
              <a:t>的輸入輸出推導出捲加演算</a:t>
            </a:r>
            <a:r>
              <a:rPr lang="en-US" altLang="zh-TW"/>
              <a:t>(convolution sum)</a:t>
            </a:r>
            <a:r>
              <a:rPr lang="zh-TW" altLang="en-US"/>
              <a:t>。</a:t>
            </a:r>
          </a:p>
        </p:txBody>
      </p:sp>
      <p:sp>
        <p:nvSpPr>
          <p:cNvPr id="1035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2711450" y="3429001"/>
          <a:ext cx="18923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952200" imgH="215640" progId="Equation.3">
                  <p:embed/>
                </p:oleObj>
              </mc:Choice>
              <mc:Fallback>
                <p:oleObj name="Equation" r:id="rId3" imgW="952200" imgH="215640" progId="Equation.3">
                  <p:embed/>
                  <p:pic>
                    <p:nvPicPr>
                      <p:cNvPr id="102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3429001"/>
                        <a:ext cx="18923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文字方塊 7"/>
          <p:cNvSpPr txBox="1">
            <a:spLocks noChangeArrowheads="1"/>
          </p:cNvSpPr>
          <p:nvPr/>
        </p:nvSpPr>
        <p:spPr bwMode="auto">
          <a:xfrm>
            <a:off x="2135188" y="2997200"/>
            <a:ext cx="316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離散時間線性非時變系統</a:t>
            </a:r>
            <a:endParaRPr lang="zh-TW" altLang="en-US"/>
          </a:p>
        </p:txBody>
      </p:sp>
      <p:sp>
        <p:nvSpPr>
          <p:cNvPr id="1037" name="Text Box 6"/>
          <p:cNvSpPr txBox="1">
            <a:spLocks noChangeArrowheads="1"/>
          </p:cNvSpPr>
          <p:nvPr/>
        </p:nvSpPr>
        <p:spPr bwMode="auto">
          <a:xfrm>
            <a:off x="2135188" y="4076700"/>
            <a:ext cx="37449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離散時間訊號</a:t>
            </a:r>
            <a:r>
              <a:rPr lang="zh-TW" altLang="zh-TW"/>
              <a:t>是以一個序列的數值來表示</a:t>
            </a:r>
            <a:r>
              <a:rPr lang="zh-TW" altLang="en-US"/>
              <a:t>，</a:t>
            </a:r>
          </a:p>
        </p:txBody>
      </p:sp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2495550" y="4868863"/>
          <a:ext cx="27368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方程式" r:id="rId5" imgW="1574800" imgH="203200" progId="Equation.3">
                  <p:embed/>
                </p:oleObj>
              </mc:Choice>
              <mc:Fallback>
                <p:oleObj name="方程式" r:id="rId5" imgW="1574800" imgH="203200" progId="Equation.3">
                  <p:embed/>
                  <p:pic>
                    <p:nvPicPr>
                      <p:cNvPr id="102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4868863"/>
                        <a:ext cx="273685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文字方塊 20"/>
          <p:cNvSpPr txBox="1">
            <a:spLocks noChangeArrowheads="1"/>
          </p:cNvSpPr>
          <p:nvPr/>
        </p:nvSpPr>
        <p:spPr bwMode="auto">
          <a:xfrm>
            <a:off x="5951539" y="2924176"/>
            <a:ext cx="3024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將</a:t>
            </a:r>
            <a:r>
              <a:rPr lang="en-US" altLang="zh-TW"/>
              <a:t>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zh-TW" altLang="zh-TW"/>
              <a:t>乘上</a:t>
            </a:r>
            <a:r>
              <a:rPr lang="zh-TW" altLang="en-US"/>
              <a:t>            ，</a:t>
            </a:r>
          </a:p>
        </p:txBody>
      </p:sp>
      <p:graphicFrame>
        <p:nvGraphicFramePr>
          <p:cNvPr id="1028" name="Object 19"/>
          <p:cNvGraphicFramePr>
            <a:graphicFrameLocks noChangeAspect="1"/>
          </p:cNvGraphicFramePr>
          <p:nvPr/>
        </p:nvGraphicFramePr>
        <p:xfrm>
          <a:off x="7324726" y="2968625"/>
          <a:ext cx="9366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533169" imgH="203112" progId="Equation.3">
                  <p:embed/>
                </p:oleObj>
              </mc:Choice>
              <mc:Fallback>
                <p:oleObj name="Equation" r:id="rId7" imgW="533169" imgH="203112" progId="Equation.3">
                  <p:embed/>
                  <p:pic>
                    <p:nvPicPr>
                      <p:cNvPr id="102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726" y="2968625"/>
                        <a:ext cx="93662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1"/>
          <p:cNvGraphicFramePr>
            <a:graphicFrameLocks noChangeAspect="1"/>
          </p:cNvGraphicFramePr>
          <p:nvPr/>
        </p:nvGraphicFramePr>
        <p:xfrm>
          <a:off x="6024564" y="3429000"/>
          <a:ext cx="37433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方程式" r:id="rId9" imgW="2095500" imgH="203200" progId="Equation.3">
                  <p:embed/>
                </p:oleObj>
              </mc:Choice>
              <mc:Fallback>
                <p:oleObj name="方程式" r:id="rId9" imgW="2095500" imgH="203200" progId="Equation.3">
                  <p:embed/>
                  <p:pic>
                    <p:nvPicPr>
                      <p:cNvPr id="102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4" y="3429000"/>
                        <a:ext cx="3743325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4"/>
          <p:cNvGraphicFramePr>
            <a:graphicFrameLocks noChangeAspect="1"/>
          </p:cNvGraphicFramePr>
          <p:nvPr/>
        </p:nvGraphicFramePr>
        <p:xfrm>
          <a:off x="6024564" y="4076701"/>
          <a:ext cx="4319587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方程式" r:id="rId11" imgW="2730500" imgH="1320800" progId="Equation.3">
                  <p:embed/>
                </p:oleObj>
              </mc:Choice>
              <mc:Fallback>
                <p:oleObj name="方程式" r:id="rId11" imgW="2730500" imgH="1320800" progId="Equation.3">
                  <p:embed/>
                  <p:pic>
                    <p:nvPicPr>
                      <p:cNvPr id="103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4" y="4076701"/>
                        <a:ext cx="4319587" cy="209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765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131EABC-E850-4DA6-8E50-6167F13FF90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524001" y="29384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7650" name="Object 8"/>
          <p:cNvGraphicFramePr>
            <a:graphicFrameLocks noChangeAspect="1"/>
          </p:cNvGraphicFramePr>
          <p:nvPr/>
        </p:nvGraphicFramePr>
        <p:xfrm>
          <a:off x="2135189" y="4941889"/>
          <a:ext cx="2738437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方程式" r:id="rId3" imgW="1384300" imgH="584200" progId="Equation.3">
                  <p:embed/>
                </p:oleObj>
              </mc:Choice>
              <mc:Fallback>
                <p:oleObj name="方程式" r:id="rId3" imgW="1384300" imgH="584200" progId="Equation.3">
                  <p:embed/>
                  <p:pic>
                    <p:nvPicPr>
                      <p:cNvPr id="2765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4941889"/>
                        <a:ext cx="2738437" cy="1150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59" name="Rectangle 15"/>
          <p:cNvSpPr>
            <a:spLocks noChangeArrowheads="1"/>
          </p:cNvSpPr>
          <p:nvPr/>
        </p:nvSpPr>
        <p:spPr bwMode="auto">
          <a:xfrm>
            <a:off x="1524001" y="30574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60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7651" name="Object 17"/>
          <p:cNvGraphicFramePr>
            <a:graphicFrameLocks noChangeAspect="1"/>
          </p:cNvGraphicFramePr>
          <p:nvPr/>
        </p:nvGraphicFramePr>
        <p:xfrm>
          <a:off x="2135189" y="3357563"/>
          <a:ext cx="4027487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Equation" r:id="rId5" imgW="2006280" imgH="711000" progId="Equation.3">
                  <p:embed/>
                </p:oleObj>
              </mc:Choice>
              <mc:Fallback>
                <p:oleObj name="Equation" r:id="rId5" imgW="2006280" imgH="711000" progId="Equation.3">
                  <p:embed/>
                  <p:pic>
                    <p:nvPicPr>
                      <p:cNvPr id="2765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3357563"/>
                        <a:ext cx="4027487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1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7652" name="Object 19"/>
          <p:cNvGraphicFramePr>
            <a:graphicFrameLocks noChangeAspect="1"/>
          </p:cNvGraphicFramePr>
          <p:nvPr/>
        </p:nvGraphicFramePr>
        <p:xfrm>
          <a:off x="6527800" y="3284539"/>
          <a:ext cx="3779838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Equation" r:id="rId7" imgW="1714320" imgH="888840" progId="Equation.3">
                  <p:embed/>
                </p:oleObj>
              </mc:Choice>
              <mc:Fallback>
                <p:oleObj name="Equation" r:id="rId7" imgW="1714320" imgH="888840" progId="Equation.3">
                  <p:embed/>
                  <p:pic>
                    <p:nvPicPr>
                      <p:cNvPr id="2765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3284539"/>
                        <a:ext cx="3779838" cy="194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63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64" name="文字方塊 18"/>
          <p:cNvSpPr txBox="1">
            <a:spLocks noChangeArrowheads="1"/>
          </p:cNvSpPr>
          <p:nvPr/>
        </p:nvSpPr>
        <p:spPr bwMode="auto">
          <a:xfrm>
            <a:off x="2063750" y="2205038"/>
            <a:ext cx="3887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每一個階梯高度等於是在該短時段</a:t>
            </a:r>
            <a:r>
              <a:rPr lang="zh-TW" altLang="en-US"/>
              <a:t> </a:t>
            </a:r>
            <a:r>
              <a:rPr lang="el-GR" altLang="zh-TW"/>
              <a:t>Δ</a:t>
            </a:r>
            <a:r>
              <a:rPr lang="en-US" altLang="zh-TW"/>
              <a:t> </a:t>
            </a:r>
            <a:r>
              <a:rPr lang="zh-TW" altLang="zh-TW"/>
              <a:t>中振幅的平均高度，可以看成是一個矩形脈波，</a:t>
            </a:r>
            <a:endParaRPr lang="zh-TW" altLang="en-US"/>
          </a:p>
        </p:txBody>
      </p:sp>
      <p:sp>
        <p:nvSpPr>
          <p:cNvPr id="27665" name="文字方塊 19"/>
          <p:cNvSpPr txBox="1">
            <a:spLocks noChangeArrowheads="1"/>
          </p:cNvSpPr>
          <p:nvPr/>
        </p:nvSpPr>
        <p:spPr bwMode="auto">
          <a:xfrm>
            <a:off x="6240463" y="2205039"/>
            <a:ext cx="417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將所有短時段的矩形脈波加起來，就是一條逼近</a:t>
            </a:r>
            <a:r>
              <a:rPr lang="en-US" altLang="zh-TW"/>
              <a:t> </a:t>
            </a:r>
            <a:r>
              <a:rPr lang="zh-TW" altLang="en-US"/>
              <a:t>        </a:t>
            </a:r>
            <a:r>
              <a:rPr lang="zh-TW" altLang="zh-TW"/>
              <a:t>的階梯曲線。</a:t>
            </a:r>
            <a:endParaRPr lang="zh-TW" altLang="en-US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7967663" y="2565400"/>
          <a:ext cx="5762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9" imgW="291960" imgH="203040" progId="Equation.3">
                  <p:embed/>
                </p:oleObj>
              </mc:Choice>
              <mc:Fallback>
                <p:oleObj name="Equation" r:id="rId9" imgW="291960" imgH="203040" progId="Equation.3">
                  <p:embed/>
                  <p:pic>
                    <p:nvPicPr>
                      <p:cNvPr id="27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663" y="2565400"/>
                        <a:ext cx="576262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867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8ED5A25-AB48-4B5F-BF48-E5F8B51C19D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28674" name="Object 21"/>
          <p:cNvGraphicFramePr>
            <a:graphicFrameLocks noChangeAspect="1"/>
          </p:cNvGraphicFramePr>
          <p:nvPr/>
        </p:nvGraphicFramePr>
        <p:xfrm>
          <a:off x="2063751" y="2636839"/>
          <a:ext cx="82407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3" imgW="4025880" imgH="457200" progId="Equation.3">
                  <p:embed/>
                </p:oleObj>
              </mc:Choice>
              <mc:Fallback>
                <p:oleObj name="Equation" r:id="rId3" imgW="4025880" imgH="457200" progId="Equation.3">
                  <p:embed/>
                  <p:pic>
                    <p:nvPicPr>
                      <p:cNvPr id="2867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636839"/>
                        <a:ext cx="8240713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23"/>
          <p:cNvGraphicFramePr>
            <a:graphicFrameLocks noChangeAspect="1"/>
          </p:cNvGraphicFramePr>
          <p:nvPr/>
        </p:nvGraphicFramePr>
        <p:xfrm>
          <a:off x="2927350" y="4508501"/>
          <a:ext cx="58102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5" imgW="2514600" imgH="685800" progId="Equation.3">
                  <p:embed/>
                </p:oleObj>
              </mc:Choice>
              <mc:Fallback>
                <p:oleObj name="Equation" r:id="rId5" imgW="2514600" imgH="685800" progId="Equation.3">
                  <p:embed/>
                  <p:pic>
                    <p:nvPicPr>
                      <p:cNvPr id="2867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4508501"/>
                        <a:ext cx="5810250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文字方塊 5"/>
          <p:cNvSpPr txBox="1">
            <a:spLocks noChangeArrowheads="1"/>
          </p:cNvSpPr>
          <p:nvPr/>
        </p:nvSpPr>
        <p:spPr bwMode="auto">
          <a:xfrm>
            <a:off x="1919289" y="2205038"/>
            <a:ext cx="648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將階梯曲線作為</a:t>
            </a:r>
            <a:r>
              <a:rPr lang="en-US" altLang="zh-TW"/>
              <a:t>LTI</a:t>
            </a:r>
            <a:r>
              <a:rPr lang="zh-TW" altLang="zh-TW"/>
              <a:t>系線的輸入，其輸出就變成</a:t>
            </a:r>
            <a:endParaRPr lang="zh-TW" altLang="en-US"/>
          </a:p>
        </p:txBody>
      </p:sp>
      <p:sp>
        <p:nvSpPr>
          <p:cNvPr id="28681" name="文字方塊 6"/>
          <p:cNvSpPr txBox="1">
            <a:spLocks noChangeArrowheads="1"/>
          </p:cNvSpPr>
          <p:nvPr/>
        </p:nvSpPr>
        <p:spPr bwMode="auto">
          <a:xfrm>
            <a:off x="1992314" y="3860800"/>
            <a:ext cx="820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</a:t>
            </a:r>
            <a:r>
              <a:rPr lang="en-US" altLang="zh-TW"/>
              <a:t> </a:t>
            </a:r>
            <a:r>
              <a:rPr lang="zh-TW" altLang="en-US"/>
              <a:t>            </a:t>
            </a:r>
            <a:r>
              <a:rPr lang="zh-TW" altLang="zh-TW"/>
              <a:t>的極限下，</a:t>
            </a:r>
            <a:r>
              <a:rPr lang="zh-TW" altLang="en-US"/>
              <a:t>            </a:t>
            </a:r>
            <a:r>
              <a:rPr lang="en-US" altLang="zh-TW"/>
              <a:t> </a:t>
            </a:r>
            <a:r>
              <a:rPr lang="zh-TW" altLang="en-US"/>
              <a:t>  </a:t>
            </a:r>
            <a:r>
              <a:rPr lang="zh-TW" altLang="zh-TW"/>
              <a:t>，因此</a:t>
            </a:r>
            <a:r>
              <a:rPr lang="zh-TW" altLang="en-US"/>
              <a:t>上</a:t>
            </a:r>
            <a:r>
              <a:rPr lang="zh-TW" altLang="zh-TW"/>
              <a:t>式可以改寫成積分式，</a:t>
            </a:r>
            <a:endParaRPr lang="zh-TW" altLang="en-US"/>
          </a:p>
        </p:txBody>
      </p:sp>
      <p:sp>
        <p:nvSpPr>
          <p:cNvPr id="28682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2351088" y="3860801"/>
          <a:ext cx="100806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Equation" r:id="rId7" imgW="431425" imgH="177646" progId="Equation.3">
                  <p:embed/>
                </p:oleObj>
              </mc:Choice>
              <mc:Fallback>
                <p:oleObj name="Equation" r:id="rId7" imgW="431425" imgH="177646" progId="Equation.3">
                  <p:embed/>
                  <p:pic>
                    <p:nvPicPr>
                      <p:cNvPr id="28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860801"/>
                        <a:ext cx="1008062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3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77" name="Object 6"/>
          <p:cNvGraphicFramePr>
            <a:graphicFrameLocks noChangeAspect="1"/>
          </p:cNvGraphicFramePr>
          <p:nvPr/>
        </p:nvGraphicFramePr>
        <p:xfrm>
          <a:off x="4583113" y="3860801"/>
          <a:ext cx="118586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Equation" r:id="rId9" imgW="507780" imgH="177723" progId="Equation.3">
                  <p:embed/>
                </p:oleObj>
              </mc:Choice>
              <mc:Fallback>
                <p:oleObj name="Equation" r:id="rId9" imgW="507780" imgH="177723" progId="Equation.3">
                  <p:embed/>
                  <p:pic>
                    <p:nvPicPr>
                      <p:cNvPr id="2867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3860801"/>
                        <a:ext cx="1185862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4" name="文字方塊 24"/>
          <p:cNvSpPr txBox="1">
            <a:spLocks noChangeArrowheads="1"/>
          </p:cNvSpPr>
          <p:nvPr/>
        </p:nvSpPr>
        <p:spPr bwMode="auto">
          <a:xfrm>
            <a:off x="2024064" y="6072188"/>
            <a:ext cx="5184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因此得出</a:t>
            </a:r>
            <a:r>
              <a:rPr lang="zh-TW" altLang="zh-TW"/>
              <a:t>捲</a:t>
            </a:r>
            <a:r>
              <a:rPr lang="zh-TW" altLang="en-US"/>
              <a:t>積</a:t>
            </a:r>
            <a:r>
              <a:rPr lang="zh-TW" altLang="zh-TW"/>
              <a:t>演算</a:t>
            </a:r>
            <a:r>
              <a:rPr lang="en-US" altLang="zh-TW"/>
              <a:t>(convolution integral)</a:t>
            </a:r>
            <a:r>
              <a:rPr lang="zh-TW" altLang="en-US"/>
              <a:t>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970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7556E5A-943C-475A-A289-5626C884E90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1992313" y="2133600"/>
            <a:ext cx="2735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◆例題</a:t>
            </a:r>
            <a:r>
              <a:rPr lang="en-US" altLang="zh-TW" b="1"/>
              <a:t>2.3 </a:t>
            </a:r>
            <a:r>
              <a:rPr lang="zh-TW" altLang="en-US"/>
              <a:t>捲積演算一</a:t>
            </a:r>
          </a:p>
        </p:txBody>
      </p:sp>
      <p:sp>
        <p:nvSpPr>
          <p:cNvPr id="29703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9698" name="Object 1"/>
          <p:cNvGraphicFramePr>
            <a:graphicFrameLocks noChangeAspect="1"/>
          </p:cNvGraphicFramePr>
          <p:nvPr/>
        </p:nvGraphicFramePr>
        <p:xfrm>
          <a:off x="1992313" y="2924175"/>
          <a:ext cx="27114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Equation" r:id="rId3" imgW="1295400" imgH="203200" progId="Equation.3">
                  <p:embed/>
                </p:oleObj>
              </mc:Choice>
              <mc:Fallback>
                <p:oleObj name="Equation" r:id="rId3" imgW="1295400" imgH="203200" progId="Equation.3">
                  <p:embed/>
                  <p:pic>
                    <p:nvPicPr>
                      <p:cNvPr id="2969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924175"/>
                        <a:ext cx="271145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6311900" y="2997201"/>
          <a:ext cx="28082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Equation" r:id="rId5" imgW="1435100" imgH="203200" progId="Equation.3">
                  <p:embed/>
                </p:oleObj>
              </mc:Choice>
              <mc:Fallback>
                <p:oleObj name="Equation" r:id="rId5" imgW="1435100" imgH="203200" progId="Equation.3">
                  <p:embed/>
                  <p:pic>
                    <p:nvPicPr>
                      <p:cNvPr id="29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997201"/>
                        <a:ext cx="2808288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573463"/>
            <a:ext cx="403225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6" descr="new2-5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573463"/>
            <a:ext cx="42481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072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8135684-4D14-40D5-94C8-CC4692E6814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30727" name="Picture 2" descr="new2-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779838"/>
            <a:ext cx="3744912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3" descr="new2-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3789364"/>
            <a:ext cx="37242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2135189" y="3213101"/>
          <a:ext cx="86518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Equation" r:id="rId5" imgW="406048" imgH="203024" progId="Equation.3">
                  <p:embed/>
                </p:oleObj>
              </mc:Choice>
              <mc:Fallback>
                <p:oleObj name="Equation" r:id="rId5" imgW="406048" imgH="203024" progId="Equation.3">
                  <p:embed/>
                  <p:pic>
                    <p:nvPicPr>
                      <p:cNvPr id="307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3213101"/>
                        <a:ext cx="865187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23" name="Object 6"/>
          <p:cNvGraphicFramePr>
            <a:graphicFrameLocks noChangeAspect="1"/>
          </p:cNvGraphicFramePr>
          <p:nvPr/>
        </p:nvGraphicFramePr>
        <p:xfrm>
          <a:off x="6394450" y="3141664"/>
          <a:ext cx="9144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Equation" r:id="rId7" imgW="495000" imgH="203040" progId="Equation.3">
                  <p:embed/>
                </p:oleObj>
              </mc:Choice>
              <mc:Fallback>
                <p:oleObj name="Equation" r:id="rId7" imgW="495000" imgH="203040" progId="Equation.3">
                  <p:embed/>
                  <p:pic>
                    <p:nvPicPr>
                      <p:cNvPr id="307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0" y="3141664"/>
                        <a:ext cx="9144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1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24" name="Object 8"/>
          <p:cNvGraphicFramePr>
            <a:graphicFrameLocks noChangeAspect="1"/>
          </p:cNvGraphicFramePr>
          <p:nvPr/>
        </p:nvGraphicFramePr>
        <p:xfrm>
          <a:off x="3863975" y="2133600"/>
          <a:ext cx="33416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Equation" r:id="rId9" imgW="1574800" imgH="330200" progId="Equation.3">
                  <p:embed/>
                </p:oleObj>
              </mc:Choice>
              <mc:Fallback>
                <p:oleObj name="Equation" r:id="rId9" imgW="1574800" imgH="330200" progId="Equation.3">
                  <p:embed/>
                  <p:pic>
                    <p:nvPicPr>
                      <p:cNvPr id="307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2133600"/>
                        <a:ext cx="3341688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174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34AF269-C24C-4BCF-9C10-BA7E4A2F3B3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1746" name="Object 1"/>
          <p:cNvGraphicFramePr>
            <a:graphicFrameLocks noChangeAspect="1"/>
          </p:cNvGraphicFramePr>
          <p:nvPr/>
        </p:nvGraphicFramePr>
        <p:xfrm>
          <a:off x="2279651" y="2420938"/>
          <a:ext cx="19732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Equation" r:id="rId3" imgW="1002865" imgH="203112" progId="Equation.3">
                  <p:embed/>
                </p:oleObj>
              </mc:Choice>
              <mc:Fallback>
                <p:oleObj name="Equation" r:id="rId3" imgW="1002865" imgH="203112" progId="Equation.3">
                  <p:embed/>
                  <p:pic>
                    <p:nvPicPr>
                      <p:cNvPr id="3174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2420938"/>
                        <a:ext cx="1973263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0" name="Picture 3" descr="new-2-5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959100"/>
            <a:ext cx="403225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new-2-5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2987675"/>
            <a:ext cx="3744913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277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CDAA8D0-5B23-4037-9309-287B0D9E770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2770" name="Object 1"/>
          <p:cNvGraphicFramePr>
            <a:graphicFrameLocks noChangeAspect="1"/>
          </p:cNvGraphicFramePr>
          <p:nvPr/>
        </p:nvGraphicFramePr>
        <p:xfrm>
          <a:off x="1992313" y="2349500"/>
          <a:ext cx="40005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Equation" r:id="rId3" imgW="1892300" imgH="330200" progId="Equation.3">
                  <p:embed/>
                </p:oleObj>
              </mc:Choice>
              <mc:Fallback>
                <p:oleObj name="Equation" r:id="rId3" imgW="1892300" imgH="330200" progId="Equation.3">
                  <p:embed/>
                  <p:pic>
                    <p:nvPicPr>
                      <p:cNvPr id="3277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349500"/>
                        <a:ext cx="400050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4" name="Picture 3" descr="new-2-5f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429000"/>
            <a:ext cx="39862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4" descr="new-2-5f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213101"/>
            <a:ext cx="39354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379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F6D1FC0-7805-4011-85EA-EB1C6CFDE78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4" name="Object 1"/>
          <p:cNvGraphicFramePr>
            <a:graphicFrameLocks noChangeAspect="1"/>
          </p:cNvGraphicFramePr>
          <p:nvPr/>
        </p:nvGraphicFramePr>
        <p:xfrm>
          <a:off x="2208214" y="2349501"/>
          <a:ext cx="20478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Equation" r:id="rId3" imgW="1040948" imgH="203112" progId="Equation.3">
                  <p:embed/>
                </p:oleObj>
              </mc:Choice>
              <mc:Fallback>
                <p:oleObj name="Equation" r:id="rId3" imgW="1040948" imgH="203112" progId="Equation.3">
                  <p:embed/>
                  <p:pic>
                    <p:nvPicPr>
                      <p:cNvPr id="3379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349501"/>
                        <a:ext cx="204787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8" name="Picture 3" descr="new-2-5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863851"/>
            <a:ext cx="39608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" descr="new-2-5g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2852738"/>
            <a:ext cx="3744912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482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F5FF70E-D4B0-494D-B685-39586D11F83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18" name="Object 1"/>
          <p:cNvGraphicFramePr>
            <a:graphicFrameLocks noChangeAspect="1"/>
          </p:cNvGraphicFramePr>
          <p:nvPr/>
        </p:nvGraphicFramePr>
        <p:xfrm>
          <a:off x="2063751" y="2492375"/>
          <a:ext cx="4081463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Equation" r:id="rId3" imgW="1930400" imgH="330200" progId="Equation.3">
                  <p:embed/>
                </p:oleObj>
              </mc:Choice>
              <mc:Fallback>
                <p:oleObj name="Equation" r:id="rId3" imgW="1930400" imgH="330200" progId="Equation.3">
                  <p:embed/>
                  <p:pic>
                    <p:nvPicPr>
                      <p:cNvPr id="3481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492375"/>
                        <a:ext cx="4081463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2" name="Picture 3" descr="new-2-5h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573463"/>
            <a:ext cx="3744913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4" descr="new-2-5h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3500438"/>
            <a:ext cx="374491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584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56278CB-7935-410D-BA32-33CF892A022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5842" name="Object 1"/>
          <p:cNvGraphicFramePr>
            <a:graphicFrameLocks noChangeAspect="1"/>
          </p:cNvGraphicFramePr>
          <p:nvPr/>
        </p:nvGraphicFramePr>
        <p:xfrm>
          <a:off x="2208214" y="2349500"/>
          <a:ext cx="66500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Equation" r:id="rId3" imgW="3136900" imgH="330200" progId="Equation.3">
                  <p:embed/>
                </p:oleObj>
              </mc:Choice>
              <mc:Fallback>
                <p:oleObj name="Equation" r:id="rId3" imgW="3136900" imgH="330200" progId="Equation.3">
                  <p:embed/>
                  <p:pic>
                    <p:nvPicPr>
                      <p:cNvPr id="3584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349500"/>
                        <a:ext cx="6650037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6" name="Picture 3" descr="new-2-5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589339"/>
            <a:ext cx="3744912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new-2-5i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3500438"/>
            <a:ext cx="3608387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686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AD764B1-4F22-4B9F-9AA5-8795BAEE091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66" name="Object 1"/>
          <p:cNvGraphicFramePr>
            <a:graphicFrameLocks noChangeAspect="1"/>
          </p:cNvGraphicFramePr>
          <p:nvPr/>
        </p:nvGraphicFramePr>
        <p:xfrm>
          <a:off x="2208214" y="2349500"/>
          <a:ext cx="23383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Equation" r:id="rId3" imgW="1016000" imgH="203200" progId="Equation.3">
                  <p:embed/>
                </p:oleObj>
              </mc:Choice>
              <mc:Fallback>
                <p:oleObj name="Equation" r:id="rId3" imgW="1016000" imgH="203200" progId="Equation.3">
                  <p:embed/>
                  <p:pic>
                    <p:nvPicPr>
                      <p:cNvPr id="3686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349500"/>
                        <a:ext cx="2338387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0" name="Picture 3" descr="new-2-5j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284538"/>
            <a:ext cx="38909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 descr="new-2-5j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124201"/>
            <a:ext cx="388778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05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D21B15D-D81B-4050-AE2A-58B6C4A2A45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1524001" y="25955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1919288" y="3716339"/>
          <a:ext cx="2449512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方程式" r:id="rId3" imgW="1536033" imgH="203112" progId="Equation.3">
                  <p:embed/>
                </p:oleObj>
              </mc:Choice>
              <mc:Fallback>
                <p:oleObj name="方程式" r:id="rId3" imgW="1536033" imgH="203112" progId="Equation.3">
                  <p:embed/>
                  <p:pic>
                    <p:nvPicPr>
                      <p:cNvPr id="20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3716339"/>
                        <a:ext cx="2449512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6311900" y="3789364"/>
          <a:ext cx="19446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方程式" r:id="rId5" imgW="1193800" imgH="203200" progId="Equation.3">
                  <p:embed/>
                </p:oleObj>
              </mc:Choice>
              <mc:Fallback>
                <p:oleObj name="方程式" r:id="rId5" imgW="1193800" imgH="203200" progId="Equation.3">
                  <p:embed/>
                  <p:pic>
                    <p:nvPicPr>
                      <p:cNvPr id="205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3789364"/>
                        <a:ext cx="1944688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24001" y="25955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4" name="Rectangle 17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2" name="Object 16"/>
          <p:cNvGraphicFramePr>
            <a:graphicFrameLocks noChangeAspect="1"/>
          </p:cNvGraphicFramePr>
          <p:nvPr/>
        </p:nvGraphicFramePr>
        <p:xfrm>
          <a:off x="2063751" y="6092826"/>
          <a:ext cx="23034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方程式" r:id="rId7" imgW="1333500" imgH="203200" progId="Equation.3">
                  <p:embed/>
                </p:oleObj>
              </mc:Choice>
              <mc:Fallback>
                <p:oleObj name="方程式" r:id="rId7" imgW="1333500" imgH="203200" progId="Equation.3">
                  <p:embed/>
                  <p:pic>
                    <p:nvPicPr>
                      <p:cNvPr id="205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6092826"/>
                        <a:ext cx="2303463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" name="Rectangle 1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6" name="Rectangle 21"/>
          <p:cNvSpPr>
            <a:spLocks noChangeArrowheads="1"/>
          </p:cNvSpPr>
          <p:nvPr/>
        </p:nvSpPr>
        <p:spPr bwMode="auto">
          <a:xfrm>
            <a:off x="1524001" y="25955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7" name="Rectangle 23"/>
          <p:cNvSpPr>
            <a:spLocks noChangeArrowheads="1"/>
          </p:cNvSpPr>
          <p:nvPr/>
        </p:nvSpPr>
        <p:spPr bwMode="auto">
          <a:xfrm>
            <a:off x="1524001" y="25955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8" name="Rectangle 25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9" name="Rectangle 27"/>
          <p:cNvSpPr>
            <a:spLocks noChangeArrowheads="1"/>
          </p:cNvSpPr>
          <p:nvPr/>
        </p:nvSpPr>
        <p:spPr bwMode="auto">
          <a:xfrm>
            <a:off x="1524001" y="2252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70" name="Rectangle 29"/>
          <p:cNvSpPr>
            <a:spLocks noChangeArrowheads="1"/>
          </p:cNvSpPr>
          <p:nvPr/>
        </p:nvSpPr>
        <p:spPr bwMode="auto">
          <a:xfrm>
            <a:off x="1524001" y="25145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3" name="Object 28"/>
          <p:cNvGraphicFramePr>
            <a:graphicFrameLocks noChangeAspect="1"/>
          </p:cNvGraphicFramePr>
          <p:nvPr/>
        </p:nvGraphicFramePr>
        <p:xfrm>
          <a:off x="2063751" y="1844675"/>
          <a:ext cx="3116263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icture" r:id="rId9" imgW="2282760" imgH="1951920" progId="Word.Picture.8">
                  <p:embed/>
                </p:oleObj>
              </mc:Choice>
              <mc:Fallback>
                <p:oleObj name="Picture" r:id="rId9" imgW="2282760" imgH="1951920" progId="Word.Picture.8">
                  <p:embed/>
                  <p:pic>
                    <p:nvPicPr>
                      <p:cNvPr id="2053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1844675"/>
                        <a:ext cx="3116263" cy="194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1" name="Rectangle 31"/>
          <p:cNvSpPr>
            <a:spLocks noChangeArrowheads="1"/>
          </p:cNvSpPr>
          <p:nvPr/>
        </p:nvSpPr>
        <p:spPr bwMode="auto">
          <a:xfrm>
            <a:off x="1524001" y="25145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4" name="Object 30"/>
          <p:cNvGraphicFramePr>
            <a:graphicFrameLocks noChangeAspect="1"/>
          </p:cNvGraphicFramePr>
          <p:nvPr/>
        </p:nvGraphicFramePr>
        <p:xfrm>
          <a:off x="6167439" y="1844675"/>
          <a:ext cx="3113087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icture" r:id="rId11" imgW="2282760" imgH="1951920" progId="Word.Picture.8">
                  <p:embed/>
                </p:oleObj>
              </mc:Choice>
              <mc:Fallback>
                <p:oleObj name="Picture" r:id="rId11" imgW="2282760" imgH="1951920" progId="Word.Picture.8">
                  <p:embed/>
                  <p:pic>
                    <p:nvPicPr>
                      <p:cNvPr id="205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1844675"/>
                        <a:ext cx="3113087" cy="194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Rectangle 33"/>
          <p:cNvSpPr>
            <a:spLocks noChangeArrowheads="1"/>
          </p:cNvSpPr>
          <p:nvPr/>
        </p:nvSpPr>
        <p:spPr bwMode="auto">
          <a:xfrm>
            <a:off x="1524001" y="25145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5" name="Object 32"/>
          <p:cNvGraphicFramePr>
            <a:graphicFrameLocks noChangeAspect="1"/>
          </p:cNvGraphicFramePr>
          <p:nvPr/>
        </p:nvGraphicFramePr>
        <p:xfrm>
          <a:off x="2063750" y="4094164"/>
          <a:ext cx="3168650" cy="197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icture" r:id="rId13" imgW="2282760" imgH="1951920" progId="Word.Picture.8">
                  <p:embed/>
                </p:oleObj>
              </mc:Choice>
              <mc:Fallback>
                <p:oleObj name="Picture" r:id="rId13" imgW="2282760" imgH="1951920" progId="Word.Picture.8">
                  <p:embed/>
                  <p:pic>
                    <p:nvPicPr>
                      <p:cNvPr id="2055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4094164"/>
                        <a:ext cx="3168650" cy="197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3" name="Rectangle 35"/>
          <p:cNvSpPr>
            <a:spLocks noChangeArrowheads="1"/>
          </p:cNvSpPr>
          <p:nvPr/>
        </p:nvSpPr>
        <p:spPr bwMode="auto">
          <a:xfrm>
            <a:off x="1524001" y="25145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6" name="Object 34"/>
          <p:cNvGraphicFramePr>
            <a:graphicFrameLocks noChangeAspect="1"/>
          </p:cNvGraphicFramePr>
          <p:nvPr/>
        </p:nvGraphicFramePr>
        <p:xfrm>
          <a:off x="6240464" y="4149725"/>
          <a:ext cx="3024187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icture" r:id="rId15" imgW="2282760" imgH="1951920" progId="Word.Picture.8">
                  <p:embed/>
                </p:oleObj>
              </mc:Choice>
              <mc:Fallback>
                <p:oleObj name="Picture" r:id="rId15" imgW="2282760" imgH="1951920" progId="Word.Picture.8">
                  <p:embed/>
                  <p:pic>
                    <p:nvPicPr>
                      <p:cNvPr id="205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4" y="4149725"/>
                        <a:ext cx="3024187" cy="188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36"/>
          <p:cNvGraphicFramePr>
            <a:graphicFrameLocks noChangeAspect="1"/>
          </p:cNvGraphicFramePr>
          <p:nvPr/>
        </p:nvGraphicFramePr>
        <p:xfrm>
          <a:off x="6383338" y="6092825"/>
          <a:ext cx="40560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方程式" r:id="rId17" imgW="2349360" imgH="203040" progId="Equation.3">
                  <p:embed/>
                </p:oleObj>
              </mc:Choice>
              <mc:Fallback>
                <p:oleObj name="方程式" r:id="rId17" imgW="2349360" imgH="203040" progId="Equation.3">
                  <p:embed/>
                  <p:pic>
                    <p:nvPicPr>
                      <p:cNvPr id="205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6092825"/>
                        <a:ext cx="4056062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</a:rPr>
              <a:t>EE3610-02</a:t>
            </a:r>
          </a:p>
        </p:txBody>
      </p:sp>
      <p:sp>
        <p:nvSpPr>
          <p:cNvPr id="378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1E66816-2188-4391-8272-2A7B5CB3DDA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7897" name="Rectangle 6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0" name="Object 5"/>
          <p:cNvGraphicFramePr>
            <a:graphicFrameLocks noChangeAspect="1"/>
          </p:cNvGraphicFramePr>
          <p:nvPr/>
        </p:nvGraphicFramePr>
        <p:xfrm>
          <a:off x="2208213" y="3429001"/>
          <a:ext cx="230346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方程式" r:id="rId3" imgW="1256755" imgH="203112" progId="Equation.3">
                  <p:embed/>
                </p:oleObj>
              </mc:Choice>
              <mc:Fallback>
                <p:oleObj name="方程式" r:id="rId3" imgW="1256755" imgH="203112" progId="Equation.3">
                  <p:embed/>
                  <p:pic>
                    <p:nvPicPr>
                      <p:cNvPr id="3789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429001"/>
                        <a:ext cx="2303462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899" name="Rectangle 12"/>
          <p:cNvSpPr>
            <a:spLocks noChangeArrowheads="1"/>
          </p:cNvSpPr>
          <p:nvPr/>
        </p:nvSpPr>
        <p:spPr bwMode="auto">
          <a:xfrm>
            <a:off x="1524001" y="29860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900" name="Rectangle 14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901" name="Rectangle 16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902" name="Rectangle 18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1" name="Object 20"/>
          <p:cNvGraphicFramePr>
            <a:graphicFrameLocks noChangeAspect="1"/>
          </p:cNvGraphicFramePr>
          <p:nvPr/>
        </p:nvGraphicFramePr>
        <p:xfrm>
          <a:off x="6743701" y="3357563"/>
          <a:ext cx="25193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方程式" r:id="rId5" imgW="1383699" imgH="215806" progId="Equation.3">
                  <p:embed/>
                </p:oleObj>
              </mc:Choice>
              <mc:Fallback>
                <p:oleObj name="方程式" r:id="rId5" imgW="1383699" imgH="215806" progId="Equation.3">
                  <p:embed/>
                  <p:pic>
                    <p:nvPicPr>
                      <p:cNvPr id="3789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1" y="3357563"/>
                        <a:ext cx="2519363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3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2" name="Object 16"/>
          <p:cNvGraphicFramePr>
            <a:graphicFrameLocks noChangeAspect="1"/>
          </p:cNvGraphicFramePr>
          <p:nvPr/>
        </p:nvGraphicFramePr>
        <p:xfrm>
          <a:off x="2135189" y="4005263"/>
          <a:ext cx="3417887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Visio" r:id="rId7" imgW="1474515" imgH="898776" progId="">
                  <p:embed/>
                </p:oleObj>
              </mc:Choice>
              <mc:Fallback>
                <p:oleObj name="Visio" r:id="rId7" imgW="1474515" imgH="898776" progId="">
                  <p:embed/>
                  <p:pic>
                    <p:nvPicPr>
                      <p:cNvPr id="3789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4005263"/>
                        <a:ext cx="3417887" cy="208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4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3" name="Object 18"/>
          <p:cNvGraphicFramePr>
            <a:graphicFrameLocks noChangeAspect="1"/>
          </p:cNvGraphicFramePr>
          <p:nvPr/>
        </p:nvGraphicFramePr>
        <p:xfrm>
          <a:off x="6743701" y="4005264"/>
          <a:ext cx="3171825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Visio" r:id="rId9" imgW="1474515" imgH="898776" progId="">
                  <p:embed/>
                </p:oleObj>
              </mc:Choice>
              <mc:Fallback>
                <p:oleObj name="Visio" r:id="rId9" imgW="1474515" imgH="898776" progId="">
                  <p:embed/>
                  <p:pic>
                    <p:nvPicPr>
                      <p:cNvPr id="3789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1" y="4005264"/>
                        <a:ext cx="3171825" cy="194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5" name="Text Box 4"/>
          <p:cNvSpPr txBox="1">
            <a:spLocks noChangeArrowheads="1"/>
          </p:cNvSpPr>
          <p:nvPr/>
        </p:nvSpPr>
        <p:spPr bwMode="auto">
          <a:xfrm>
            <a:off x="1992313" y="2133600"/>
            <a:ext cx="2735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◆例題</a:t>
            </a:r>
            <a:r>
              <a:rPr lang="en-US" altLang="zh-TW" b="1"/>
              <a:t>2.4 </a:t>
            </a:r>
            <a:r>
              <a:rPr lang="zh-TW" altLang="en-US"/>
              <a:t>捲積演算二</a:t>
            </a:r>
          </a:p>
        </p:txBody>
      </p:sp>
      <p:graphicFrame>
        <p:nvGraphicFramePr>
          <p:cNvPr id="37894" name="Object 24"/>
          <p:cNvGraphicFramePr>
            <a:graphicFrameLocks noChangeAspect="1"/>
          </p:cNvGraphicFramePr>
          <p:nvPr/>
        </p:nvGraphicFramePr>
        <p:xfrm>
          <a:off x="4440238" y="2565400"/>
          <a:ext cx="273526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方程式" r:id="rId11" imgW="1574800" imgH="330200" progId="Equation.3">
                  <p:embed/>
                </p:oleObj>
              </mc:Choice>
              <mc:Fallback>
                <p:oleObj name="方程式" r:id="rId11" imgW="1574800" imgH="330200" progId="Equation.3">
                  <p:embed/>
                  <p:pic>
                    <p:nvPicPr>
                      <p:cNvPr id="3789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2565400"/>
                        <a:ext cx="2735262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</a:rPr>
              <a:t>EE3610-02</a:t>
            </a:r>
          </a:p>
        </p:txBody>
      </p:sp>
      <p:sp>
        <p:nvSpPr>
          <p:cNvPr id="3892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BE0A99C-5746-45A9-9763-25B799C2A6F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8922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4" name="Object 8"/>
          <p:cNvGraphicFramePr>
            <a:graphicFrameLocks noChangeAspect="1"/>
          </p:cNvGraphicFramePr>
          <p:nvPr/>
        </p:nvGraphicFramePr>
        <p:xfrm>
          <a:off x="4738688" y="1857375"/>
          <a:ext cx="22209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Equation" r:id="rId3" imgW="1002865" imgH="203112" progId="Equation.3">
                  <p:embed/>
                </p:oleObj>
              </mc:Choice>
              <mc:Fallback>
                <p:oleObj name="Equation" r:id="rId3" imgW="1002865" imgH="203112" progId="Equation.3">
                  <p:embed/>
                  <p:pic>
                    <p:nvPicPr>
                      <p:cNvPr id="389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857375"/>
                        <a:ext cx="2220912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5" name="Object 11"/>
          <p:cNvGraphicFramePr>
            <a:graphicFrameLocks noChangeAspect="1"/>
          </p:cNvGraphicFramePr>
          <p:nvPr/>
        </p:nvGraphicFramePr>
        <p:xfrm>
          <a:off x="3575050" y="3789364"/>
          <a:ext cx="485775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方程式" r:id="rId5" imgW="2247840" imgH="419040" progId="Equation.3">
                  <p:embed/>
                </p:oleObj>
              </mc:Choice>
              <mc:Fallback>
                <p:oleObj name="方程式" r:id="rId5" imgW="2247840" imgH="419040" progId="Equation.3">
                  <p:embed/>
                  <p:pic>
                    <p:nvPicPr>
                      <p:cNvPr id="389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3789364"/>
                        <a:ext cx="4857750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4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6" name="Object 13"/>
          <p:cNvGraphicFramePr>
            <a:graphicFrameLocks noChangeAspect="1"/>
          </p:cNvGraphicFramePr>
          <p:nvPr/>
        </p:nvGraphicFramePr>
        <p:xfrm>
          <a:off x="2452688" y="2286001"/>
          <a:ext cx="25146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Visio" r:id="rId7" imgW="1480611" imgH="898776" progId="">
                  <p:embed/>
                </p:oleObj>
              </mc:Choice>
              <mc:Fallback>
                <p:oleObj name="Visio" r:id="rId7" imgW="1480611" imgH="898776" progId="">
                  <p:embed/>
                  <p:pic>
                    <p:nvPicPr>
                      <p:cNvPr id="3891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2286001"/>
                        <a:ext cx="2514600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5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7" name="Object 15"/>
          <p:cNvGraphicFramePr>
            <a:graphicFrameLocks noChangeAspect="1"/>
          </p:cNvGraphicFramePr>
          <p:nvPr/>
        </p:nvGraphicFramePr>
        <p:xfrm>
          <a:off x="7381875" y="2214563"/>
          <a:ext cx="25527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Visio" r:id="rId9" imgW="1474515" imgH="898776" progId="">
                  <p:embed/>
                </p:oleObj>
              </mc:Choice>
              <mc:Fallback>
                <p:oleObj name="Visio" r:id="rId9" imgW="1474515" imgH="898776" progId="">
                  <p:embed/>
                  <p:pic>
                    <p:nvPicPr>
                      <p:cNvPr id="389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75" y="2214563"/>
                        <a:ext cx="2552700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6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8" name="Object 17"/>
          <p:cNvGraphicFramePr>
            <a:graphicFrameLocks noChangeAspect="1"/>
          </p:cNvGraphicFramePr>
          <p:nvPr/>
        </p:nvGraphicFramePr>
        <p:xfrm>
          <a:off x="2452688" y="4643439"/>
          <a:ext cx="2628900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Visio" r:id="rId11" imgW="1474515" imgH="898776" progId="">
                  <p:embed/>
                </p:oleObj>
              </mc:Choice>
              <mc:Fallback>
                <p:oleObj name="Visio" r:id="rId11" imgW="1474515" imgH="898776" progId="">
                  <p:embed/>
                  <p:pic>
                    <p:nvPicPr>
                      <p:cNvPr id="389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4643439"/>
                        <a:ext cx="2628900" cy="160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7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9" name="Object 19"/>
          <p:cNvGraphicFramePr>
            <a:graphicFrameLocks noChangeAspect="1"/>
          </p:cNvGraphicFramePr>
          <p:nvPr/>
        </p:nvGraphicFramePr>
        <p:xfrm>
          <a:off x="7453313" y="4572001"/>
          <a:ext cx="2476500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Visio" r:id="rId13" imgW="1474515" imgH="898776" progId="">
                  <p:embed/>
                </p:oleObj>
              </mc:Choice>
              <mc:Fallback>
                <p:oleObj name="Visio" r:id="rId13" imgW="1474515" imgH="898776" progId="">
                  <p:embed/>
                  <p:pic>
                    <p:nvPicPr>
                      <p:cNvPr id="3891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4572001"/>
                        <a:ext cx="2476500" cy="151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直線接點 25"/>
          <p:cNvCxnSpPr/>
          <p:nvPr/>
        </p:nvCxnSpPr>
        <p:spPr bwMode="auto">
          <a:xfrm rot="5400000">
            <a:off x="8739188" y="5500688"/>
            <a:ext cx="14287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</a:rPr>
              <a:t>EE3610-02</a:t>
            </a:r>
          </a:p>
        </p:txBody>
      </p:sp>
      <p:sp>
        <p:nvSpPr>
          <p:cNvPr id="3994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77777DA-C6B0-4C5C-A314-2E516F38EA6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9946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48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38" name="Object 5"/>
          <p:cNvGraphicFramePr>
            <a:graphicFrameLocks noChangeAspect="1"/>
          </p:cNvGraphicFramePr>
          <p:nvPr/>
        </p:nvGraphicFramePr>
        <p:xfrm>
          <a:off x="2279650" y="2420938"/>
          <a:ext cx="2743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Visio" r:id="rId3" imgW="1474515" imgH="898776" progId="">
                  <p:embed/>
                </p:oleObj>
              </mc:Choice>
              <mc:Fallback>
                <p:oleObj name="Visio" r:id="rId3" imgW="1474515" imgH="898776" progId="">
                  <p:embed/>
                  <p:pic>
                    <p:nvPicPr>
                      <p:cNvPr id="399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420938"/>
                        <a:ext cx="27432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9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39" name="Object 15"/>
          <p:cNvGraphicFramePr>
            <a:graphicFrameLocks noChangeAspect="1"/>
          </p:cNvGraphicFramePr>
          <p:nvPr/>
        </p:nvGraphicFramePr>
        <p:xfrm>
          <a:off x="7464425" y="2492375"/>
          <a:ext cx="23241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Visio" r:id="rId5" imgW="1474515" imgH="898776" progId="">
                  <p:embed/>
                </p:oleObj>
              </mc:Choice>
              <mc:Fallback>
                <p:oleObj name="Visio" r:id="rId5" imgW="1474515" imgH="898776" progId="">
                  <p:embed/>
                  <p:pic>
                    <p:nvPicPr>
                      <p:cNvPr id="399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425" y="2492375"/>
                        <a:ext cx="2324100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0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0" name="Object 17"/>
          <p:cNvGraphicFramePr>
            <a:graphicFrameLocks noChangeAspect="1"/>
          </p:cNvGraphicFramePr>
          <p:nvPr/>
        </p:nvGraphicFramePr>
        <p:xfrm>
          <a:off x="2424113" y="4797425"/>
          <a:ext cx="2519362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Visio" r:id="rId7" imgW="1474515" imgH="898776" progId="">
                  <p:embed/>
                </p:oleObj>
              </mc:Choice>
              <mc:Fallback>
                <p:oleObj name="Visio" r:id="rId7" imgW="1474515" imgH="898776" progId="">
                  <p:embed/>
                  <p:pic>
                    <p:nvPicPr>
                      <p:cNvPr id="3994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4797425"/>
                        <a:ext cx="2519362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1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1" name="Object 19"/>
          <p:cNvGraphicFramePr>
            <a:graphicFrameLocks noChangeAspect="1"/>
          </p:cNvGraphicFramePr>
          <p:nvPr/>
        </p:nvGraphicFramePr>
        <p:xfrm>
          <a:off x="7680325" y="4797425"/>
          <a:ext cx="25527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Visio" r:id="rId9" imgW="1474515" imgH="898776" progId="">
                  <p:embed/>
                </p:oleObj>
              </mc:Choice>
              <mc:Fallback>
                <p:oleObj name="Visio" r:id="rId9" imgW="1474515" imgH="898776" progId="">
                  <p:embed/>
                  <p:pic>
                    <p:nvPicPr>
                      <p:cNvPr id="3994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4797425"/>
                        <a:ext cx="2552700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直線接點 21"/>
          <p:cNvCxnSpPr/>
          <p:nvPr/>
        </p:nvCxnSpPr>
        <p:spPr bwMode="auto">
          <a:xfrm rot="5400000">
            <a:off x="8618538" y="3138488"/>
            <a:ext cx="71437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 bwMode="auto">
          <a:xfrm rot="5400000">
            <a:off x="9194801" y="5441951"/>
            <a:ext cx="71437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9942" name="Object 11"/>
          <p:cNvGraphicFramePr>
            <a:graphicFrameLocks noChangeAspect="1"/>
          </p:cNvGraphicFramePr>
          <p:nvPr/>
        </p:nvGraphicFramePr>
        <p:xfrm>
          <a:off x="3719514" y="1741488"/>
          <a:ext cx="45370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Equation" r:id="rId11" imgW="2197080" imgH="419040" progId="Equation.3">
                  <p:embed/>
                </p:oleObj>
              </mc:Choice>
              <mc:Fallback>
                <p:oleObj name="Equation" r:id="rId11" imgW="2197080" imgH="419040" progId="Equation.3">
                  <p:embed/>
                  <p:pic>
                    <p:nvPicPr>
                      <p:cNvPr id="3994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4" y="1741488"/>
                        <a:ext cx="4537075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4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3" name="Object 20"/>
          <p:cNvGraphicFramePr>
            <a:graphicFrameLocks noChangeAspect="1"/>
          </p:cNvGraphicFramePr>
          <p:nvPr/>
        </p:nvGraphicFramePr>
        <p:xfrm>
          <a:off x="3792539" y="4005263"/>
          <a:ext cx="466248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Equation" r:id="rId13" imgW="2349500" imgH="457200" progId="Equation.3">
                  <p:embed/>
                </p:oleObj>
              </mc:Choice>
              <mc:Fallback>
                <p:oleObj name="Equation" r:id="rId13" imgW="2349500" imgH="457200" progId="Equation.3">
                  <p:embed/>
                  <p:pic>
                    <p:nvPicPr>
                      <p:cNvPr id="3994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9" y="4005263"/>
                        <a:ext cx="4662487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</a:rPr>
              <a:t>EE3610-02</a:t>
            </a:r>
          </a:p>
        </p:txBody>
      </p:sp>
      <p:sp>
        <p:nvSpPr>
          <p:cNvPr id="409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0624BA7-783C-40A0-82A6-CD947FF6A7B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0970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2" name="Object 10"/>
          <p:cNvGraphicFramePr>
            <a:graphicFrameLocks noChangeAspect="1"/>
          </p:cNvGraphicFramePr>
          <p:nvPr/>
        </p:nvGraphicFramePr>
        <p:xfrm>
          <a:off x="5016500" y="4581526"/>
          <a:ext cx="23749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Equation" r:id="rId3" imgW="1028254" imgH="203112" progId="Equation.3">
                  <p:embed/>
                </p:oleObj>
              </mc:Choice>
              <mc:Fallback>
                <p:oleObj name="Equation" r:id="rId3" imgW="1028254" imgH="203112" progId="Equation.3">
                  <p:embed/>
                  <p:pic>
                    <p:nvPicPr>
                      <p:cNvPr id="409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4581526"/>
                        <a:ext cx="2374900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15"/>
          <p:cNvGraphicFramePr>
            <a:graphicFrameLocks noChangeAspect="1"/>
          </p:cNvGraphicFramePr>
          <p:nvPr/>
        </p:nvGraphicFramePr>
        <p:xfrm>
          <a:off x="3000375" y="1844675"/>
          <a:ext cx="61737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方程式" r:id="rId5" imgW="2997200" imgH="419100" progId="Equation.3">
                  <p:embed/>
                </p:oleObj>
              </mc:Choice>
              <mc:Fallback>
                <p:oleObj name="方程式" r:id="rId5" imgW="2997200" imgH="419100" progId="Equation.3">
                  <p:embed/>
                  <p:pic>
                    <p:nvPicPr>
                      <p:cNvPr id="409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844675"/>
                        <a:ext cx="617378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2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4" name="Object 13"/>
          <p:cNvGraphicFramePr>
            <a:graphicFrameLocks noChangeAspect="1"/>
          </p:cNvGraphicFramePr>
          <p:nvPr/>
        </p:nvGraphicFramePr>
        <p:xfrm>
          <a:off x="2495551" y="2636838"/>
          <a:ext cx="2519363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Visio" r:id="rId7" imgW="1474515" imgH="898776" progId="">
                  <p:embed/>
                </p:oleObj>
              </mc:Choice>
              <mc:Fallback>
                <p:oleObj name="Visio" r:id="rId7" imgW="1474515" imgH="898776" progId="">
                  <p:embed/>
                  <p:pic>
                    <p:nvPicPr>
                      <p:cNvPr id="4096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636838"/>
                        <a:ext cx="2519363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3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5" name="Object 6"/>
          <p:cNvGraphicFramePr>
            <a:graphicFrameLocks noChangeAspect="1"/>
          </p:cNvGraphicFramePr>
          <p:nvPr/>
        </p:nvGraphicFramePr>
        <p:xfrm>
          <a:off x="6888163" y="2708275"/>
          <a:ext cx="24003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Visio" r:id="rId9" imgW="1474515" imgH="898776" progId="">
                  <p:embed/>
                </p:oleObj>
              </mc:Choice>
              <mc:Fallback>
                <p:oleObj name="Visio" r:id="rId9" imgW="1474515" imgH="898776" progId="">
                  <p:embed/>
                  <p:pic>
                    <p:nvPicPr>
                      <p:cNvPr id="4096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3" y="2708275"/>
                        <a:ext cx="2400300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4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6" name="Object 17"/>
          <p:cNvGraphicFramePr>
            <a:graphicFrameLocks noChangeAspect="1"/>
          </p:cNvGraphicFramePr>
          <p:nvPr/>
        </p:nvGraphicFramePr>
        <p:xfrm>
          <a:off x="2595564" y="4929189"/>
          <a:ext cx="2687637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Visio" r:id="rId11" imgW="1618667" imgH="898776" progId="">
                  <p:embed/>
                </p:oleObj>
              </mc:Choice>
              <mc:Fallback>
                <p:oleObj name="Visio" r:id="rId11" imgW="1618667" imgH="898776" progId="">
                  <p:embed/>
                  <p:pic>
                    <p:nvPicPr>
                      <p:cNvPr id="4096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4" y="4929189"/>
                        <a:ext cx="2687637" cy="150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cxnSp>
        <p:nvCxnSpPr>
          <p:cNvPr id="22" name="直線接點 21"/>
          <p:cNvCxnSpPr/>
          <p:nvPr/>
        </p:nvCxnSpPr>
        <p:spPr bwMode="auto">
          <a:xfrm rot="5400000">
            <a:off x="8654257" y="3463132"/>
            <a:ext cx="500063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977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0978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7" name="Object 20"/>
          <p:cNvGraphicFramePr>
            <a:graphicFrameLocks noChangeAspect="1"/>
          </p:cNvGraphicFramePr>
          <p:nvPr/>
        </p:nvGraphicFramePr>
        <p:xfrm>
          <a:off x="7096125" y="5072063"/>
          <a:ext cx="22860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Visio" r:id="rId13" imgW="1618488" imgH="898827" progId="">
                  <p:embed/>
                </p:oleObj>
              </mc:Choice>
              <mc:Fallback>
                <p:oleObj name="Visio" r:id="rId13" imgW="1618488" imgH="898827" progId="">
                  <p:embed/>
                  <p:pic>
                    <p:nvPicPr>
                      <p:cNvPr id="4096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25" y="5072063"/>
                        <a:ext cx="2286000" cy="127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9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E50A48E-FBC3-4009-8D62-7EC30642844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1992314" y="2133600"/>
            <a:ext cx="367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2.5  </a:t>
            </a:r>
            <a:r>
              <a:rPr lang="en-US" altLang="zh-TW"/>
              <a:t>RL</a:t>
            </a:r>
            <a:r>
              <a:rPr lang="zh-TW" altLang="en-US"/>
              <a:t>電路</a:t>
            </a:r>
            <a:endParaRPr lang="en-US" altLang="zh-TW" b="1"/>
          </a:p>
        </p:txBody>
      </p:sp>
      <p:sp>
        <p:nvSpPr>
          <p:cNvPr id="41998" name="Rectangle 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86" name="Object 6"/>
          <p:cNvGraphicFramePr>
            <a:graphicFrameLocks noChangeAspect="1"/>
          </p:cNvGraphicFramePr>
          <p:nvPr/>
        </p:nvGraphicFramePr>
        <p:xfrm>
          <a:off x="2452688" y="4714875"/>
          <a:ext cx="23050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方程式" r:id="rId3" imgW="1358310" imgH="393529" progId="Equation.3">
                  <p:embed/>
                </p:oleObj>
              </mc:Choice>
              <mc:Fallback>
                <p:oleObj name="方程式" r:id="rId3" imgW="1358310" imgH="393529" progId="Equation.3">
                  <p:embed/>
                  <p:pic>
                    <p:nvPicPr>
                      <p:cNvPr id="419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4714875"/>
                        <a:ext cx="230505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Rectangle 9"/>
          <p:cNvSpPr>
            <a:spLocks noChangeArrowheads="1"/>
          </p:cNvSpPr>
          <p:nvPr/>
        </p:nvSpPr>
        <p:spPr bwMode="auto">
          <a:xfrm>
            <a:off x="1524001" y="26860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87" name="Object 8"/>
          <p:cNvGraphicFramePr>
            <a:graphicFrameLocks noChangeAspect="1"/>
          </p:cNvGraphicFramePr>
          <p:nvPr/>
        </p:nvGraphicFramePr>
        <p:xfrm>
          <a:off x="2238376" y="2428875"/>
          <a:ext cx="2303463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r:id="rId5" imgW="1436504" imgH="968496" progId="">
                  <p:embed/>
                </p:oleObj>
              </mc:Choice>
              <mc:Fallback>
                <p:oleObj r:id="rId5" imgW="1436504" imgH="968496" progId="">
                  <p:embed/>
                  <p:pic>
                    <p:nvPicPr>
                      <p:cNvPr id="4198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2428875"/>
                        <a:ext cx="2303463" cy="156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0" name="Rectangle 11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88" name="Object 10"/>
          <p:cNvGraphicFramePr>
            <a:graphicFrameLocks noChangeAspect="1"/>
          </p:cNvGraphicFramePr>
          <p:nvPr/>
        </p:nvGraphicFramePr>
        <p:xfrm>
          <a:off x="2452688" y="5357814"/>
          <a:ext cx="12954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方程式" r:id="rId7" imgW="748975" imgH="203112" progId="Equation.3">
                  <p:embed/>
                </p:oleObj>
              </mc:Choice>
              <mc:Fallback>
                <p:oleObj name="方程式" r:id="rId7" imgW="748975" imgH="203112" progId="Equation.3">
                  <p:embed/>
                  <p:pic>
                    <p:nvPicPr>
                      <p:cNvPr id="4198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5357814"/>
                        <a:ext cx="1295400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1" name="Rectangle 13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89" name="Object 12"/>
          <p:cNvGraphicFramePr>
            <a:graphicFrameLocks noChangeAspect="1"/>
          </p:cNvGraphicFramePr>
          <p:nvPr/>
        </p:nvGraphicFramePr>
        <p:xfrm>
          <a:off x="2524125" y="5786439"/>
          <a:ext cx="24193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Equation" r:id="rId9" imgW="1396800" imgH="393480" progId="Equation.3">
                  <p:embed/>
                </p:oleObj>
              </mc:Choice>
              <mc:Fallback>
                <p:oleObj name="Equation" r:id="rId9" imgW="1396800" imgH="393480" progId="Equation.3">
                  <p:embed/>
                  <p:pic>
                    <p:nvPicPr>
                      <p:cNvPr id="4198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5786439"/>
                        <a:ext cx="241935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2" name="Rectangle 15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90" name="Object 14"/>
          <p:cNvGraphicFramePr>
            <a:graphicFrameLocks noChangeAspect="1"/>
          </p:cNvGraphicFramePr>
          <p:nvPr/>
        </p:nvGraphicFramePr>
        <p:xfrm>
          <a:off x="6096000" y="2786064"/>
          <a:ext cx="120808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方程式" r:id="rId11" imgW="672808" imgH="203112" progId="Equation.3">
                  <p:embed/>
                </p:oleObj>
              </mc:Choice>
              <mc:Fallback>
                <p:oleObj name="方程式" r:id="rId11" imgW="672808" imgH="203112" progId="Equation.3">
                  <p:embed/>
                  <p:pic>
                    <p:nvPicPr>
                      <p:cNvPr id="419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786064"/>
                        <a:ext cx="1208088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3" name="Rectangle 1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91" name="Object 16"/>
          <p:cNvGraphicFramePr>
            <a:graphicFrameLocks noChangeAspect="1"/>
          </p:cNvGraphicFramePr>
          <p:nvPr/>
        </p:nvGraphicFramePr>
        <p:xfrm>
          <a:off x="6096001" y="3143251"/>
          <a:ext cx="25114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方程式" r:id="rId13" imgW="1371600" imgH="393700" progId="Equation.3">
                  <p:embed/>
                </p:oleObj>
              </mc:Choice>
              <mc:Fallback>
                <p:oleObj name="方程式" r:id="rId13" imgW="1371600" imgH="393700" progId="Equation.3">
                  <p:embed/>
                  <p:pic>
                    <p:nvPicPr>
                      <p:cNvPr id="4199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3143251"/>
                        <a:ext cx="25114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4" name="Rectangle 19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92" name="Object 18"/>
          <p:cNvGraphicFramePr>
            <a:graphicFrameLocks noChangeAspect="1"/>
          </p:cNvGraphicFramePr>
          <p:nvPr/>
        </p:nvGraphicFramePr>
        <p:xfrm>
          <a:off x="6238876" y="4357688"/>
          <a:ext cx="21367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方程式" r:id="rId15" imgW="1066800" imgH="431800" progId="Equation.3">
                  <p:embed/>
                </p:oleObj>
              </mc:Choice>
              <mc:Fallback>
                <p:oleObj name="方程式" r:id="rId15" imgW="1066800" imgH="431800" progId="Equation.3">
                  <p:embed/>
                  <p:pic>
                    <p:nvPicPr>
                      <p:cNvPr id="4199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6" y="4357688"/>
                        <a:ext cx="213677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93" name="Object 20"/>
          <p:cNvGraphicFramePr>
            <a:graphicFrameLocks noChangeAspect="1"/>
          </p:cNvGraphicFramePr>
          <p:nvPr/>
        </p:nvGraphicFramePr>
        <p:xfrm>
          <a:off x="6167438" y="5786438"/>
          <a:ext cx="185896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方程式" r:id="rId17" imgW="850900" imgH="228600" progId="Equation.3">
                  <p:embed/>
                </p:oleObj>
              </mc:Choice>
              <mc:Fallback>
                <p:oleObj name="方程式" r:id="rId17" imgW="850900" imgH="228600" progId="Equation.3">
                  <p:embed/>
                  <p:pic>
                    <p:nvPicPr>
                      <p:cNvPr id="4199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5786438"/>
                        <a:ext cx="1858962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6" name="Rectangle 23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2007" name="Rectangle 25"/>
          <p:cNvSpPr>
            <a:spLocks noChangeArrowheads="1"/>
          </p:cNvSpPr>
          <p:nvPr/>
        </p:nvSpPr>
        <p:spPr bwMode="auto">
          <a:xfrm>
            <a:off x="1524001" y="2900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2008" name="Rectangle 27"/>
          <p:cNvSpPr>
            <a:spLocks noChangeArrowheads="1"/>
          </p:cNvSpPr>
          <p:nvPr/>
        </p:nvSpPr>
        <p:spPr bwMode="auto">
          <a:xfrm>
            <a:off x="1524001" y="2900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94" name="Object 28"/>
          <p:cNvGraphicFramePr>
            <a:graphicFrameLocks noChangeAspect="1"/>
          </p:cNvGraphicFramePr>
          <p:nvPr/>
        </p:nvGraphicFramePr>
        <p:xfrm>
          <a:off x="6238876" y="5357814"/>
          <a:ext cx="107156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方程式" r:id="rId19" imgW="533160" imgH="177480" progId="Equation.3">
                  <p:embed/>
                </p:oleObj>
              </mc:Choice>
              <mc:Fallback>
                <p:oleObj name="方程式" r:id="rId19" imgW="533160" imgH="177480" progId="Equation.3">
                  <p:embed/>
                  <p:pic>
                    <p:nvPicPr>
                      <p:cNvPr id="4199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6" y="5357814"/>
                        <a:ext cx="1071563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9" name="文字方塊 26"/>
          <p:cNvSpPr txBox="1">
            <a:spLocks noChangeArrowheads="1"/>
          </p:cNvSpPr>
          <p:nvPr/>
        </p:nvSpPr>
        <p:spPr bwMode="auto">
          <a:xfrm>
            <a:off x="2095501" y="3929064"/>
            <a:ext cx="3929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其輸入為加在串聯電阻與電桿上的電壓，輸出為電阻上的電壓。</a:t>
            </a:r>
          </a:p>
        </p:txBody>
      </p:sp>
      <p:sp>
        <p:nvSpPr>
          <p:cNvPr id="42010" name="文字方塊 27"/>
          <p:cNvSpPr txBox="1">
            <a:spLocks noChangeArrowheads="1"/>
          </p:cNvSpPr>
          <p:nvPr/>
        </p:nvSpPr>
        <p:spPr bwMode="auto">
          <a:xfrm>
            <a:off x="5953125" y="1928814"/>
            <a:ext cx="4357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當輸入為脈衝訊號時，輸出就是脈衝響應。</a:t>
            </a:r>
          </a:p>
        </p:txBody>
      </p:sp>
      <p:sp>
        <p:nvSpPr>
          <p:cNvPr id="42011" name="文字方塊 28"/>
          <p:cNvSpPr txBox="1">
            <a:spLocks noChangeArrowheads="1"/>
          </p:cNvSpPr>
          <p:nvPr/>
        </p:nvSpPr>
        <p:spPr bwMode="auto">
          <a:xfrm>
            <a:off x="6024563" y="3929063"/>
            <a:ext cx="3357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解出脈衝響應如下，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301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24220B5-AC25-4614-A052-03525A7418E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3017" name="文字方塊 3"/>
          <p:cNvSpPr txBox="1">
            <a:spLocks noChangeArrowheads="1"/>
          </p:cNvSpPr>
          <p:nvPr/>
        </p:nvSpPr>
        <p:spPr bwMode="auto">
          <a:xfrm>
            <a:off x="2095500" y="2143125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若輸入為</a:t>
            </a:r>
          </a:p>
        </p:txBody>
      </p:sp>
      <p:graphicFrame>
        <p:nvGraphicFramePr>
          <p:cNvPr id="43010" name="Object 22"/>
          <p:cNvGraphicFramePr>
            <a:graphicFrameLocks noChangeAspect="1"/>
          </p:cNvGraphicFramePr>
          <p:nvPr/>
        </p:nvGraphicFramePr>
        <p:xfrm>
          <a:off x="3524250" y="2143126"/>
          <a:ext cx="26733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方程式" r:id="rId3" imgW="1244520" imgH="203040" progId="Equation.3">
                  <p:embed/>
                </p:oleObj>
              </mc:Choice>
              <mc:Fallback>
                <p:oleObj name="方程式" r:id="rId3" imgW="1244520" imgH="203040" progId="Equation.3">
                  <p:embed/>
                  <p:pic>
                    <p:nvPicPr>
                      <p:cNvPr id="4301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2143126"/>
                        <a:ext cx="26733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26"/>
          <p:cNvGraphicFramePr>
            <a:graphicFrameLocks noChangeAspect="1"/>
          </p:cNvGraphicFramePr>
          <p:nvPr/>
        </p:nvGraphicFramePr>
        <p:xfrm>
          <a:off x="2166938" y="3143251"/>
          <a:ext cx="71183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Equation" r:id="rId5" imgW="3898800" imgH="330120" progId="Equation.3">
                  <p:embed/>
                </p:oleObj>
              </mc:Choice>
              <mc:Fallback>
                <p:oleObj name="Equation" r:id="rId5" imgW="3898800" imgH="330120" progId="Equation.3">
                  <p:embed/>
                  <p:pic>
                    <p:nvPicPr>
                      <p:cNvPr id="43011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3143251"/>
                        <a:ext cx="711835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8" name="文字方塊 6"/>
          <p:cNvSpPr txBox="1">
            <a:spLocks noChangeArrowheads="1"/>
          </p:cNvSpPr>
          <p:nvPr/>
        </p:nvSpPr>
        <p:spPr bwMode="auto">
          <a:xfrm>
            <a:off x="2095500" y="2714625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輸出的計算如下式，</a:t>
            </a:r>
          </a:p>
        </p:txBody>
      </p:sp>
      <p:sp>
        <p:nvSpPr>
          <p:cNvPr id="43019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2238375" y="3929064"/>
          <a:ext cx="16764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Equation" r:id="rId7" imgW="965200" imgH="203200" progId="Equation.3">
                  <p:embed/>
                </p:oleObj>
              </mc:Choice>
              <mc:Fallback>
                <p:oleObj name="Equation" r:id="rId7" imgW="965200" imgH="203200" progId="Equation.3">
                  <p:embed/>
                  <p:pic>
                    <p:nvPicPr>
                      <p:cNvPr id="43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3929064"/>
                        <a:ext cx="16764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0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3013" name="Object 6"/>
          <p:cNvGraphicFramePr>
            <a:graphicFrameLocks noChangeAspect="1"/>
          </p:cNvGraphicFramePr>
          <p:nvPr/>
        </p:nvGraphicFramePr>
        <p:xfrm>
          <a:off x="2238375" y="4357689"/>
          <a:ext cx="771525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Equation" r:id="rId9" imgW="4356100" imgH="330200" progId="Equation.3">
                  <p:embed/>
                </p:oleObj>
              </mc:Choice>
              <mc:Fallback>
                <p:oleObj name="Equation" r:id="rId9" imgW="4356100" imgH="330200" progId="Equation.3">
                  <p:embed/>
                  <p:pic>
                    <p:nvPicPr>
                      <p:cNvPr id="430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4357689"/>
                        <a:ext cx="7715250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1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3014" name="Object 8"/>
          <p:cNvGraphicFramePr>
            <a:graphicFrameLocks noChangeAspect="1"/>
          </p:cNvGraphicFramePr>
          <p:nvPr/>
        </p:nvGraphicFramePr>
        <p:xfrm>
          <a:off x="2238375" y="5072063"/>
          <a:ext cx="7786688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Equation" r:id="rId11" imgW="3759200" imgH="584200" progId="Equation.3">
                  <p:embed/>
                </p:oleObj>
              </mc:Choice>
              <mc:Fallback>
                <p:oleObj name="Equation" r:id="rId11" imgW="3759200" imgH="584200" progId="Equation.3">
                  <p:embed/>
                  <p:pic>
                    <p:nvPicPr>
                      <p:cNvPr id="430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5072063"/>
                        <a:ext cx="7786688" cy="121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</a:rPr>
              <a:t>EE3610-02</a:t>
            </a:r>
          </a:p>
        </p:txBody>
      </p:sp>
      <p:sp>
        <p:nvSpPr>
          <p:cNvPr id="440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56BE469-F1C1-4749-981D-6C92DC66D5D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4043" name="Rectangle 7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4034" name="Object 6"/>
          <p:cNvGraphicFramePr>
            <a:graphicFrameLocks noChangeAspect="1"/>
          </p:cNvGraphicFramePr>
          <p:nvPr/>
        </p:nvGraphicFramePr>
        <p:xfrm>
          <a:off x="2711451" y="1844675"/>
          <a:ext cx="15271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方程式" r:id="rId3" imgW="850900" imgH="228600" progId="Equation.3">
                  <p:embed/>
                </p:oleObj>
              </mc:Choice>
              <mc:Fallback>
                <p:oleObj name="方程式" r:id="rId3" imgW="850900" imgH="228600" progId="Equation.3">
                  <p:embed/>
                  <p:pic>
                    <p:nvPicPr>
                      <p:cNvPr id="440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1844675"/>
                        <a:ext cx="15271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8"/>
          <p:cNvGraphicFramePr>
            <a:graphicFrameLocks noChangeAspect="1"/>
          </p:cNvGraphicFramePr>
          <p:nvPr/>
        </p:nvGraphicFramePr>
        <p:xfrm>
          <a:off x="6681789" y="1916113"/>
          <a:ext cx="21177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方程式" r:id="rId5" imgW="1244520" imgH="203040" progId="Equation.3">
                  <p:embed/>
                </p:oleObj>
              </mc:Choice>
              <mc:Fallback>
                <p:oleObj name="方程式" r:id="rId5" imgW="1244520" imgH="203040" progId="Equation.3">
                  <p:embed/>
                  <p:pic>
                    <p:nvPicPr>
                      <p:cNvPr id="4403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9" y="1916113"/>
                        <a:ext cx="2117725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4036" name="Object 11"/>
          <p:cNvGraphicFramePr>
            <a:graphicFrameLocks noChangeAspect="1"/>
          </p:cNvGraphicFramePr>
          <p:nvPr/>
        </p:nvGraphicFramePr>
        <p:xfrm>
          <a:off x="2319338" y="4357689"/>
          <a:ext cx="18161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Equation" r:id="rId7" imgW="1015920" imgH="203040" progId="Equation.3">
                  <p:embed/>
                </p:oleObj>
              </mc:Choice>
              <mc:Fallback>
                <p:oleObj name="Equation" r:id="rId7" imgW="1015920" imgH="203040" progId="Equation.3">
                  <p:embed/>
                  <p:pic>
                    <p:nvPicPr>
                      <p:cNvPr id="4403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8" y="4357689"/>
                        <a:ext cx="18161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5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4037" name="Object 13"/>
          <p:cNvGraphicFramePr>
            <a:graphicFrameLocks noChangeAspect="1"/>
          </p:cNvGraphicFramePr>
          <p:nvPr/>
        </p:nvGraphicFramePr>
        <p:xfrm>
          <a:off x="2309814" y="2357439"/>
          <a:ext cx="3348037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Visio" r:id="rId9" imgW="1690744" imgH="898776" progId="">
                  <p:embed/>
                </p:oleObj>
              </mc:Choice>
              <mc:Fallback>
                <p:oleObj name="Visio" r:id="rId9" imgW="1690744" imgH="898776" progId="">
                  <p:embed/>
                  <p:pic>
                    <p:nvPicPr>
                      <p:cNvPr id="440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2357439"/>
                        <a:ext cx="3348037" cy="178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6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4038" name="Object 15"/>
          <p:cNvGraphicFramePr>
            <a:graphicFrameLocks noChangeAspect="1"/>
          </p:cNvGraphicFramePr>
          <p:nvPr/>
        </p:nvGraphicFramePr>
        <p:xfrm>
          <a:off x="6524626" y="2286001"/>
          <a:ext cx="3489325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Visio" r:id="rId11" imgW="1690744" imgH="898776" progId="">
                  <p:embed/>
                </p:oleObj>
              </mc:Choice>
              <mc:Fallback>
                <p:oleObj name="Visio" r:id="rId11" imgW="1690744" imgH="898776" progId="">
                  <p:embed/>
                  <p:pic>
                    <p:nvPicPr>
                      <p:cNvPr id="4403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2286001"/>
                        <a:ext cx="3489325" cy="185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7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4039" name="Object 17"/>
          <p:cNvGraphicFramePr>
            <a:graphicFrameLocks noChangeAspect="1"/>
          </p:cNvGraphicFramePr>
          <p:nvPr/>
        </p:nvGraphicFramePr>
        <p:xfrm>
          <a:off x="2238376" y="4714876"/>
          <a:ext cx="3571875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Visio" r:id="rId13" imgW="2050766" imgH="898776" progId="">
                  <p:embed/>
                </p:oleObj>
              </mc:Choice>
              <mc:Fallback>
                <p:oleObj name="Visio" r:id="rId13" imgW="2050766" imgH="898776" progId="">
                  <p:embed/>
                  <p:pic>
                    <p:nvPicPr>
                      <p:cNvPr id="4403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4714876"/>
                        <a:ext cx="3571875" cy="156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8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4040" name="Object 19"/>
          <p:cNvGraphicFramePr>
            <a:graphicFrameLocks noChangeAspect="1"/>
          </p:cNvGraphicFramePr>
          <p:nvPr/>
        </p:nvGraphicFramePr>
        <p:xfrm>
          <a:off x="6524625" y="4714876"/>
          <a:ext cx="3462338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Visio" r:id="rId15" imgW="1978690" imgH="898776" progId="">
                  <p:embed/>
                </p:oleObj>
              </mc:Choice>
              <mc:Fallback>
                <p:oleObj name="Visio" r:id="rId15" imgW="1978690" imgH="898776" progId="">
                  <p:embed/>
                  <p:pic>
                    <p:nvPicPr>
                      <p:cNvPr id="4404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4714876"/>
                        <a:ext cx="3462338" cy="157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9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</a:rPr>
              <a:t>EE3610-02</a:t>
            </a:r>
          </a:p>
        </p:txBody>
      </p:sp>
      <p:sp>
        <p:nvSpPr>
          <p:cNvPr id="4506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FDDDA79-C5E8-46B1-9172-D10E1732B75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5066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58" name="Object 12"/>
          <p:cNvGraphicFramePr>
            <a:graphicFrameLocks noChangeAspect="1"/>
          </p:cNvGraphicFramePr>
          <p:nvPr/>
        </p:nvGraphicFramePr>
        <p:xfrm>
          <a:off x="2452688" y="2071689"/>
          <a:ext cx="4297362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Equation" r:id="rId3" imgW="2311200" imgH="330120" progId="Equation.3">
                  <p:embed/>
                </p:oleObj>
              </mc:Choice>
              <mc:Fallback>
                <p:oleObj name="Equation" r:id="rId3" imgW="2311200" imgH="330120" progId="Equation.3">
                  <p:embed/>
                  <p:pic>
                    <p:nvPicPr>
                      <p:cNvPr id="4505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2071689"/>
                        <a:ext cx="4297362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7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59" name="Object 13"/>
          <p:cNvGraphicFramePr>
            <a:graphicFrameLocks noChangeAspect="1"/>
          </p:cNvGraphicFramePr>
          <p:nvPr/>
        </p:nvGraphicFramePr>
        <p:xfrm>
          <a:off x="2309814" y="2928938"/>
          <a:ext cx="3614737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Visio" r:id="rId5" imgW="1978690" imgH="898776" progId="">
                  <p:embed/>
                </p:oleObj>
              </mc:Choice>
              <mc:Fallback>
                <p:oleObj name="Visio" r:id="rId5" imgW="1978690" imgH="898776" progId="">
                  <p:embed/>
                  <p:pic>
                    <p:nvPicPr>
                      <p:cNvPr id="4505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2928938"/>
                        <a:ext cx="3614737" cy="164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8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60" name="Object 15"/>
          <p:cNvGraphicFramePr>
            <a:graphicFrameLocks noChangeAspect="1"/>
          </p:cNvGraphicFramePr>
          <p:nvPr/>
        </p:nvGraphicFramePr>
        <p:xfrm>
          <a:off x="6381750" y="2928939"/>
          <a:ext cx="3462338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Visio" r:id="rId7" imgW="1978690" imgH="898776" progId="">
                  <p:embed/>
                </p:oleObj>
              </mc:Choice>
              <mc:Fallback>
                <p:oleObj name="Visio" r:id="rId7" imgW="1978690" imgH="898776" progId="">
                  <p:embed/>
                  <p:pic>
                    <p:nvPicPr>
                      <p:cNvPr id="4506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2928939"/>
                        <a:ext cx="3462338" cy="157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9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61" name="Object 17"/>
          <p:cNvGraphicFramePr>
            <a:graphicFrameLocks noChangeAspect="1"/>
          </p:cNvGraphicFramePr>
          <p:nvPr/>
        </p:nvGraphicFramePr>
        <p:xfrm>
          <a:off x="2381250" y="4786313"/>
          <a:ext cx="3614738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Visio" r:id="rId9" imgW="1978690" imgH="898776" progId="">
                  <p:embed/>
                </p:oleObj>
              </mc:Choice>
              <mc:Fallback>
                <p:oleObj name="Visio" r:id="rId9" imgW="1978690" imgH="898776" progId="">
                  <p:embed/>
                  <p:pic>
                    <p:nvPicPr>
                      <p:cNvPr id="4506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786313"/>
                        <a:ext cx="3614738" cy="164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0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62" name="Object 19"/>
          <p:cNvGraphicFramePr>
            <a:graphicFrameLocks noChangeAspect="1"/>
          </p:cNvGraphicFramePr>
          <p:nvPr/>
        </p:nvGraphicFramePr>
        <p:xfrm>
          <a:off x="6453188" y="4929189"/>
          <a:ext cx="3287712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Visio" r:id="rId11" imgW="1978690" imgH="898776" progId="">
                  <p:embed/>
                </p:oleObj>
              </mc:Choice>
              <mc:Fallback>
                <p:oleObj name="Visio" r:id="rId11" imgW="1978690" imgH="898776" progId="">
                  <p:embed/>
                  <p:pic>
                    <p:nvPicPr>
                      <p:cNvPr id="4506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4929189"/>
                        <a:ext cx="3287712" cy="150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直線接點 21"/>
          <p:cNvCxnSpPr/>
          <p:nvPr/>
        </p:nvCxnSpPr>
        <p:spPr bwMode="auto">
          <a:xfrm rot="5400000">
            <a:off x="8097045" y="3715545"/>
            <a:ext cx="428625" cy="15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 bwMode="auto">
          <a:xfrm rot="5400000">
            <a:off x="8204201" y="5608638"/>
            <a:ext cx="642937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tx1"/>
                </a:solidFill>
              </a:rPr>
              <a:t>EE3610-02</a:t>
            </a:r>
          </a:p>
        </p:txBody>
      </p:sp>
      <p:sp>
        <p:nvSpPr>
          <p:cNvPr id="4608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49952D8-A8C6-4DFD-B2BE-52265CEEF65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90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6082" name="Object 12"/>
          <p:cNvGraphicFramePr>
            <a:graphicFrameLocks noChangeAspect="1"/>
          </p:cNvGraphicFramePr>
          <p:nvPr/>
        </p:nvGraphicFramePr>
        <p:xfrm>
          <a:off x="2595564" y="2143126"/>
          <a:ext cx="647858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Equation" r:id="rId3" imgW="3111480" imgH="330120" progId="Equation.3">
                  <p:embed/>
                </p:oleObj>
              </mc:Choice>
              <mc:Fallback>
                <p:oleObj name="Equation" r:id="rId3" imgW="3111480" imgH="330120" progId="Equation.3">
                  <p:embed/>
                  <p:pic>
                    <p:nvPicPr>
                      <p:cNvPr id="4608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4" y="2143126"/>
                        <a:ext cx="6478587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1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6083" name="Object 14"/>
          <p:cNvGraphicFramePr>
            <a:graphicFrameLocks noChangeAspect="1"/>
          </p:cNvGraphicFramePr>
          <p:nvPr/>
        </p:nvGraphicFramePr>
        <p:xfrm>
          <a:off x="2309814" y="3000376"/>
          <a:ext cx="3614737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Visio" r:id="rId5" imgW="1978690" imgH="898776" progId="">
                  <p:embed/>
                </p:oleObj>
              </mc:Choice>
              <mc:Fallback>
                <p:oleObj name="Visio" r:id="rId5" imgW="1978690" imgH="898776" progId="">
                  <p:embed/>
                  <p:pic>
                    <p:nvPicPr>
                      <p:cNvPr id="4608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3000376"/>
                        <a:ext cx="3614737" cy="164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2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6084" name="Object 16"/>
          <p:cNvGraphicFramePr>
            <a:graphicFrameLocks noChangeAspect="1"/>
          </p:cNvGraphicFramePr>
          <p:nvPr/>
        </p:nvGraphicFramePr>
        <p:xfrm>
          <a:off x="6596063" y="3071813"/>
          <a:ext cx="3606800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Visio" r:id="rId7" imgW="1978533" imgH="898827" progId="">
                  <p:embed/>
                </p:oleObj>
              </mc:Choice>
              <mc:Fallback>
                <p:oleObj name="Visio" r:id="rId7" imgW="1978533" imgH="898827" progId="">
                  <p:embed/>
                  <p:pic>
                    <p:nvPicPr>
                      <p:cNvPr id="460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3071813"/>
                        <a:ext cx="3606800" cy="164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3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6085" name="Object 18"/>
          <p:cNvGraphicFramePr>
            <a:graphicFrameLocks noChangeAspect="1"/>
          </p:cNvGraphicFramePr>
          <p:nvPr/>
        </p:nvGraphicFramePr>
        <p:xfrm>
          <a:off x="2381251" y="4857751"/>
          <a:ext cx="3571875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Visio" r:id="rId9" imgW="1978690" imgH="898776" progId="">
                  <p:embed/>
                </p:oleObj>
              </mc:Choice>
              <mc:Fallback>
                <p:oleObj name="Visio" r:id="rId9" imgW="1978690" imgH="898776" progId="">
                  <p:embed/>
                  <p:pic>
                    <p:nvPicPr>
                      <p:cNvPr id="4608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1" y="4857751"/>
                        <a:ext cx="3571875" cy="163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4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cxnSp>
        <p:nvCxnSpPr>
          <p:cNvPr id="23" name="直線接點 22"/>
          <p:cNvCxnSpPr/>
          <p:nvPr/>
        </p:nvCxnSpPr>
        <p:spPr bwMode="auto">
          <a:xfrm rot="16200000" flipH="1">
            <a:off x="8989219" y="4036219"/>
            <a:ext cx="214312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096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6086" name="Object 19"/>
          <p:cNvGraphicFramePr>
            <a:graphicFrameLocks noChangeAspect="1"/>
          </p:cNvGraphicFramePr>
          <p:nvPr/>
        </p:nvGraphicFramePr>
        <p:xfrm>
          <a:off x="6596063" y="4929189"/>
          <a:ext cx="3643312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Visio" r:id="rId11" imgW="1978533" imgH="898827" progId="">
                  <p:embed/>
                </p:oleObj>
              </mc:Choice>
              <mc:Fallback>
                <p:oleObj name="Visio" r:id="rId11" imgW="1978533" imgH="898827" progId="">
                  <p:embed/>
                  <p:pic>
                    <p:nvPicPr>
                      <p:cNvPr id="4608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4929189"/>
                        <a:ext cx="3643312" cy="165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711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AAF7DDA-AB43-45DA-8A2C-7D0987CB39F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7114" name="Rectangle 5"/>
          <p:cNvSpPr>
            <a:spLocks noChangeArrowheads="1"/>
          </p:cNvSpPr>
          <p:nvPr/>
        </p:nvSpPr>
        <p:spPr bwMode="auto">
          <a:xfrm>
            <a:off x="1524001" y="24812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5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2.3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線性非時變系統的連接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16" name="Rectangle 1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7" name="Text Box 21"/>
          <p:cNvSpPr txBox="1">
            <a:spLocks noChangeArrowheads="1"/>
          </p:cNvSpPr>
          <p:nvPr/>
        </p:nvSpPr>
        <p:spPr bwMode="auto">
          <a:xfrm>
            <a:off x="1919288" y="2205038"/>
            <a:ext cx="374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線性非時變系統的並聯</a:t>
            </a:r>
            <a:endParaRPr lang="en-US" altLang="zh-TW" b="1"/>
          </a:p>
        </p:txBody>
      </p:sp>
      <p:sp>
        <p:nvSpPr>
          <p:cNvPr id="47118" name="Rectangle 23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7106" name="Object 22"/>
          <p:cNvGraphicFramePr>
            <a:graphicFrameLocks noChangeAspect="1"/>
          </p:cNvGraphicFramePr>
          <p:nvPr/>
        </p:nvGraphicFramePr>
        <p:xfrm>
          <a:off x="2208214" y="2736850"/>
          <a:ext cx="24082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方程式" r:id="rId3" imgW="1104421" imgH="215806" progId="Equation.3">
                  <p:embed/>
                </p:oleObj>
              </mc:Choice>
              <mc:Fallback>
                <p:oleObj name="方程式" r:id="rId3" imgW="1104421" imgH="215806" progId="Equation.3">
                  <p:embed/>
                  <p:pic>
                    <p:nvPicPr>
                      <p:cNvPr id="4710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736850"/>
                        <a:ext cx="2408237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9" name="Rectangle 25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7107" name="Object 24"/>
          <p:cNvGraphicFramePr>
            <a:graphicFrameLocks noChangeAspect="1"/>
          </p:cNvGraphicFramePr>
          <p:nvPr/>
        </p:nvGraphicFramePr>
        <p:xfrm>
          <a:off x="2238376" y="3286125"/>
          <a:ext cx="24288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方程式" r:id="rId5" imgW="1129810" imgH="215806" progId="Equation.3">
                  <p:embed/>
                </p:oleObj>
              </mc:Choice>
              <mc:Fallback>
                <p:oleObj name="方程式" r:id="rId5" imgW="1129810" imgH="215806" progId="Equation.3">
                  <p:embed/>
                  <p:pic>
                    <p:nvPicPr>
                      <p:cNvPr id="4710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3286125"/>
                        <a:ext cx="2428875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0" name="Rectangle 2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7108" name="Object 28"/>
          <p:cNvGraphicFramePr>
            <a:graphicFrameLocks noChangeAspect="1"/>
          </p:cNvGraphicFramePr>
          <p:nvPr/>
        </p:nvGraphicFramePr>
        <p:xfrm>
          <a:off x="6310314" y="1928813"/>
          <a:ext cx="3571875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方程式" r:id="rId7" imgW="1701720" imgH="685800" progId="Equation.3">
                  <p:embed/>
                </p:oleObj>
              </mc:Choice>
              <mc:Fallback>
                <p:oleObj name="方程式" r:id="rId7" imgW="1701720" imgH="685800" progId="Equation.3">
                  <p:embed/>
                  <p:pic>
                    <p:nvPicPr>
                      <p:cNvPr id="4710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4" y="1928813"/>
                        <a:ext cx="3571875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1" name="Rectangle 32"/>
          <p:cNvSpPr>
            <a:spLocks noChangeArrowheads="1"/>
          </p:cNvSpPr>
          <p:nvPr/>
        </p:nvSpPr>
        <p:spPr bwMode="auto">
          <a:xfrm>
            <a:off x="1524001" y="28241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7109" name="Object 31"/>
          <p:cNvGraphicFramePr>
            <a:graphicFrameLocks noChangeAspect="1"/>
          </p:cNvGraphicFramePr>
          <p:nvPr/>
        </p:nvGraphicFramePr>
        <p:xfrm>
          <a:off x="1881188" y="4000501"/>
          <a:ext cx="6540500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Visio" r:id="rId9" imgW="1310999" imgH="376778" progId="">
                  <p:embed/>
                </p:oleObj>
              </mc:Choice>
              <mc:Fallback>
                <p:oleObj name="Visio" r:id="rId9" imgW="1310999" imgH="376778" progId="">
                  <p:embed/>
                  <p:pic>
                    <p:nvPicPr>
                      <p:cNvPr id="4710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4000501"/>
                        <a:ext cx="6540500" cy="185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2" name="Rectangle 34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23" name="Rectangle 37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24" name="Rectangle 40"/>
          <p:cNvSpPr>
            <a:spLocks noChangeArrowheads="1"/>
          </p:cNvSpPr>
          <p:nvPr/>
        </p:nvSpPr>
        <p:spPr bwMode="auto">
          <a:xfrm>
            <a:off x="1524001" y="31098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7110" name="Object 39"/>
          <p:cNvGraphicFramePr>
            <a:graphicFrameLocks noChangeAspect="1"/>
          </p:cNvGraphicFramePr>
          <p:nvPr/>
        </p:nvGraphicFramePr>
        <p:xfrm>
          <a:off x="6310314" y="3500438"/>
          <a:ext cx="32861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方程式" r:id="rId11" imgW="1485900" imgH="241300" progId="Equation.3">
                  <p:embed/>
                </p:oleObj>
              </mc:Choice>
              <mc:Fallback>
                <p:oleObj name="方程式" r:id="rId11" imgW="1485900" imgH="241300" progId="Equation.3">
                  <p:embed/>
                  <p:pic>
                    <p:nvPicPr>
                      <p:cNvPr id="4711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4" y="3500438"/>
                        <a:ext cx="328612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5" name="Rectangle 42"/>
          <p:cNvSpPr>
            <a:spLocks noChangeArrowheads="1"/>
          </p:cNvSpPr>
          <p:nvPr/>
        </p:nvSpPr>
        <p:spPr bwMode="auto">
          <a:xfrm>
            <a:off x="1524001" y="31098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7111" name="Object 41"/>
          <p:cNvGraphicFramePr>
            <a:graphicFrameLocks noChangeAspect="1"/>
          </p:cNvGraphicFramePr>
          <p:nvPr/>
        </p:nvGraphicFramePr>
        <p:xfrm>
          <a:off x="6596063" y="6072189"/>
          <a:ext cx="335756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方程式" r:id="rId13" imgW="1524000" imgH="241300" progId="Equation.3">
                  <p:embed/>
                </p:oleObj>
              </mc:Choice>
              <mc:Fallback>
                <p:oleObj name="方程式" r:id="rId13" imgW="1524000" imgH="241300" progId="Equation.3">
                  <p:embed/>
                  <p:pic>
                    <p:nvPicPr>
                      <p:cNvPr id="47111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6072189"/>
                        <a:ext cx="3357562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6" name="文字方塊 21"/>
          <p:cNvSpPr txBox="1">
            <a:spLocks noChangeArrowheads="1"/>
          </p:cNvSpPr>
          <p:nvPr/>
        </p:nvSpPr>
        <p:spPr bwMode="auto">
          <a:xfrm>
            <a:off x="6453189" y="5429251"/>
            <a:ext cx="3786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同理可以推導出離散時間的線性非時變系統之並聯。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07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2BEAB57-D129-4AC9-8B9D-F7C42738BED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2279651" y="21336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2" name="Rectangle 1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1524001" y="25669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4" name="Rectangle 18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5" name="Rectangle 21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6" name="Rectangle 24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4" name="Object 23"/>
          <p:cNvGraphicFramePr>
            <a:graphicFrameLocks noChangeAspect="1"/>
          </p:cNvGraphicFramePr>
          <p:nvPr/>
        </p:nvGraphicFramePr>
        <p:xfrm>
          <a:off x="2566989" y="5516563"/>
          <a:ext cx="280828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方程式" r:id="rId3" imgW="1459866" imgH="431613" progId="Equation.3">
                  <p:embed/>
                </p:oleObj>
              </mc:Choice>
              <mc:Fallback>
                <p:oleObj name="方程式" r:id="rId3" imgW="1459866" imgH="431613" progId="Equation.3">
                  <p:embed/>
                  <p:pic>
                    <p:nvPicPr>
                      <p:cNvPr id="307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5516563"/>
                        <a:ext cx="2808287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Rectangle 2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5" name="Object 24"/>
          <p:cNvGraphicFramePr>
            <a:graphicFrameLocks noChangeAspect="1"/>
          </p:cNvGraphicFramePr>
          <p:nvPr/>
        </p:nvGraphicFramePr>
        <p:xfrm>
          <a:off x="2135188" y="3213101"/>
          <a:ext cx="4164012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2273040" imgH="888840" progId="Equation.3">
                  <p:embed/>
                </p:oleObj>
              </mc:Choice>
              <mc:Fallback>
                <p:oleObj name="Equation" r:id="rId5" imgW="2273040" imgH="888840" progId="Equation.3">
                  <p:embed/>
                  <p:pic>
                    <p:nvPicPr>
                      <p:cNvPr id="307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213101"/>
                        <a:ext cx="4164012" cy="161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文字方塊 18"/>
          <p:cNvSpPr txBox="1">
            <a:spLocks noChangeArrowheads="1"/>
          </p:cNvSpPr>
          <p:nvPr/>
        </p:nvSpPr>
        <p:spPr bwMode="auto">
          <a:xfrm>
            <a:off x="2063750" y="2133601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將</a:t>
            </a:r>
            <a:r>
              <a:rPr lang="en-US" altLang="zh-TW"/>
              <a:t>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zh-TW" altLang="zh-TW"/>
              <a:t>乘上一序列的單位脈衝，就可以表示這一個離散時間訊號</a:t>
            </a:r>
            <a:r>
              <a:rPr lang="zh-TW" altLang="en-US"/>
              <a:t>。</a:t>
            </a:r>
          </a:p>
        </p:txBody>
      </p:sp>
      <p:sp>
        <p:nvSpPr>
          <p:cNvPr id="3089" name="文字方塊 19"/>
          <p:cNvSpPr txBox="1">
            <a:spLocks noChangeArrowheads="1"/>
          </p:cNvSpPr>
          <p:nvPr/>
        </p:nvSpPr>
        <p:spPr bwMode="auto">
          <a:xfrm>
            <a:off x="2135189" y="5084763"/>
            <a:ext cx="2376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將</a:t>
            </a:r>
            <a:r>
              <a:rPr lang="en-US" altLang="zh-TW"/>
              <a:t>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zh-TW" altLang="zh-TW"/>
              <a:t>視為係數</a:t>
            </a:r>
            <a:r>
              <a:rPr lang="zh-TW" altLang="en-US"/>
              <a:t>，</a:t>
            </a:r>
          </a:p>
        </p:txBody>
      </p:sp>
      <p:sp>
        <p:nvSpPr>
          <p:cNvPr id="3090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91" name="Text Box 6"/>
          <p:cNvSpPr txBox="1">
            <a:spLocks noChangeArrowheads="1"/>
          </p:cNvSpPr>
          <p:nvPr/>
        </p:nvSpPr>
        <p:spPr bwMode="auto">
          <a:xfrm>
            <a:off x="6456364" y="2133600"/>
            <a:ext cx="38877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/>
              <a:t>將離散時間訊號作為線性非時變</a:t>
            </a:r>
            <a:r>
              <a:rPr lang="en-US" altLang="zh-TW"/>
              <a:t>(LTI)</a:t>
            </a:r>
            <a:r>
              <a:rPr lang="zh-TW" altLang="zh-TW"/>
              <a:t>系統的輸入</a:t>
            </a:r>
            <a:r>
              <a:rPr lang="zh-TW" altLang="en-US"/>
              <a:t>，</a:t>
            </a:r>
            <a:endParaRPr lang="en-US" altLang="zh-TW"/>
          </a:p>
        </p:txBody>
      </p:sp>
      <p:graphicFrame>
        <p:nvGraphicFramePr>
          <p:cNvPr id="3076" name="Object 7"/>
          <p:cNvGraphicFramePr>
            <a:graphicFrameLocks noChangeAspect="1"/>
          </p:cNvGraphicFramePr>
          <p:nvPr/>
        </p:nvGraphicFramePr>
        <p:xfrm>
          <a:off x="6888163" y="3141663"/>
          <a:ext cx="3175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1676160" imgH="685800" progId="Equation.3">
                  <p:embed/>
                </p:oleObj>
              </mc:Choice>
              <mc:Fallback>
                <p:oleObj name="Equation" r:id="rId7" imgW="1676160" imgH="685800" progId="Equation.3">
                  <p:embed/>
                  <p:pic>
                    <p:nvPicPr>
                      <p:cNvPr id="307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3" y="3141663"/>
                        <a:ext cx="31750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Text Box 31"/>
          <p:cNvSpPr txBox="1">
            <a:spLocks noChangeArrowheads="1"/>
          </p:cNvSpPr>
          <p:nvPr/>
        </p:nvSpPr>
        <p:spPr bwMode="auto">
          <a:xfrm>
            <a:off x="6527801" y="4508501"/>
            <a:ext cx="3857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/>
              <a:t>對應一個輸入的脈衝</a:t>
            </a:r>
            <a:r>
              <a:rPr lang="zh-TW" altLang="en-US"/>
              <a:t>，</a:t>
            </a:r>
            <a:r>
              <a:rPr lang="zh-TW" altLang="zh-TW"/>
              <a:t>其輸出為</a:t>
            </a:r>
            <a:r>
              <a:rPr lang="zh-TW" altLang="en-US"/>
              <a:t>脈衝響應</a:t>
            </a:r>
            <a:r>
              <a:rPr lang="en-US" altLang="zh-TW"/>
              <a:t>(impulse response)</a:t>
            </a:r>
            <a:r>
              <a:rPr lang="zh-TW" altLang="en-US"/>
              <a:t>。</a:t>
            </a:r>
            <a:endParaRPr lang="en-US" altLang="zh-TW"/>
          </a:p>
        </p:txBody>
      </p:sp>
      <p:graphicFrame>
        <p:nvGraphicFramePr>
          <p:cNvPr id="3077" name="Object 13"/>
          <p:cNvGraphicFramePr>
            <a:graphicFrameLocks noChangeAspect="1"/>
          </p:cNvGraphicFramePr>
          <p:nvPr/>
        </p:nvGraphicFramePr>
        <p:xfrm>
          <a:off x="7032625" y="5300663"/>
          <a:ext cx="18748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方程式" r:id="rId9" imgW="952087" imgH="215806" progId="Equation.3">
                  <p:embed/>
                </p:oleObj>
              </mc:Choice>
              <mc:Fallback>
                <p:oleObj name="方程式" r:id="rId9" imgW="952087" imgH="215806" progId="Equation.3">
                  <p:embed/>
                  <p:pic>
                    <p:nvPicPr>
                      <p:cNvPr id="30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5300663"/>
                        <a:ext cx="18748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8137" name="Rectangle 7"/>
          <p:cNvSpPr>
            <a:spLocks noChangeArrowheads="1"/>
          </p:cNvSpPr>
          <p:nvPr/>
        </p:nvSpPr>
        <p:spPr bwMode="auto">
          <a:xfrm>
            <a:off x="1524001" y="25621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1524001" y="2424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9" name="Text Box 10"/>
          <p:cNvSpPr txBox="1">
            <a:spLocks noChangeArrowheads="1"/>
          </p:cNvSpPr>
          <p:nvPr/>
        </p:nvSpPr>
        <p:spPr bwMode="auto">
          <a:xfrm>
            <a:off x="1952626" y="2071688"/>
            <a:ext cx="296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線性非時變系統的串聯</a:t>
            </a:r>
            <a:endParaRPr lang="en-US" altLang="zh-TW" b="1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8130" name="Object 11"/>
          <p:cNvGraphicFramePr>
            <a:graphicFrameLocks noChangeAspect="1"/>
          </p:cNvGraphicFramePr>
          <p:nvPr/>
        </p:nvGraphicFramePr>
        <p:xfrm>
          <a:off x="2024063" y="2571751"/>
          <a:ext cx="22145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方程式" r:id="rId3" imgW="1066337" imgH="215806" progId="Equation.3">
                  <p:embed/>
                </p:oleObj>
              </mc:Choice>
              <mc:Fallback>
                <p:oleObj name="方程式" r:id="rId3" imgW="1066337" imgH="215806" progId="Equation.3">
                  <p:embed/>
                  <p:pic>
                    <p:nvPicPr>
                      <p:cNvPr id="4813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571751"/>
                        <a:ext cx="2214562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1" name="Rectangle 16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8131" name="Object 15"/>
          <p:cNvGraphicFramePr>
            <a:graphicFrameLocks noChangeAspect="1"/>
          </p:cNvGraphicFramePr>
          <p:nvPr/>
        </p:nvGraphicFramePr>
        <p:xfrm>
          <a:off x="1952626" y="3214689"/>
          <a:ext cx="3000375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Equation" r:id="rId5" imgW="1460160" imgH="685800" progId="Equation.3">
                  <p:embed/>
                </p:oleObj>
              </mc:Choice>
              <mc:Fallback>
                <p:oleObj name="Equation" r:id="rId5" imgW="1460160" imgH="685800" progId="Equation.3">
                  <p:embed/>
                  <p:pic>
                    <p:nvPicPr>
                      <p:cNvPr id="481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6" y="3214689"/>
                        <a:ext cx="3000375" cy="143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2" name="Rectangle 18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43" name="Rectangle 21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44" name="Rectangle 24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45" name="Rectangle 27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46" name="Rectangle 30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47" name="Rectangle 33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48" name="Rectangle 36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8132" name="Object 35"/>
          <p:cNvGraphicFramePr>
            <a:graphicFrameLocks noChangeAspect="1"/>
          </p:cNvGraphicFramePr>
          <p:nvPr/>
        </p:nvGraphicFramePr>
        <p:xfrm>
          <a:off x="2238376" y="5715000"/>
          <a:ext cx="68167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Visio" r:id="rId7" imgW="1362994" imgH="191821" progId="">
                  <p:embed/>
                </p:oleObj>
              </mc:Choice>
              <mc:Fallback>
                <p:oleObj name="Visio" r:id="rId7" imgW="1362994" imgH="191821" progId="">
                  <p:embed/>
                  <p:pic>
                    <p:nvPicPr>
                      <p:cNvPr id="48132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5715000"/>
                        <a:ext cx="6816725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9" name="Rectangle 3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50" name="Rectangle 4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51" name="Rectangle 3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8133" name="Object 6"/>
          <p:cNvGraphicFramePr>
            <a:graphicFrameLocks noChangeAspect="1"/>
          </p:cNvGraphicFramePr>
          <p:nvPr/>
        </p:nvGraphicFramePr>
        <p:xfrm>
          <a:off x="5310189" y="1928814"/>
          <a:ext cx="51974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Equation" r:id="rId9" imgW="2768600" imgH="685800" progId="Equation.3">
                  <p:embed/>
                </p:oleObj>
              </mc:Choice>
              <mc:Fallback>
                <p:oleObj name="Equation" r:id="rId9" imgW="2768600" imgH="685800" progId="Equation.3">
                  <p:embed/>
                  <p:pic>
                    <p:nvPicPr>
                      <p:cNvPr id="4813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189" y="1928814"/>
                        <a:ext cx="5197475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2" name="Rectangle 3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8134" name="Object 7"/>
          <p:cNvGraphicFramePr>
            <a:graphicFrameLocks noChangeAspect="1"/>
          </p:cNvGraphicFramePr>
          <p:nvPr/>
        </p:nvGraphicFramePr>
        <p:xfrm>
          <a:off x="5381625" y="3286125"/>
          <a:ext cx="13652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Equation" r:id="rId11" imgW="622030" imgH="165028" progId="Equation.3">
                  <p:embed/>
                </p:oleObj>
              </mc:Choice>
              <mc:Fallback>
                <p:oleObj name="Equation" r:id="rId11" imgW="622030" imgH="165028" progId="Equation.3">
                  <p:embed/>
                  <p:pic>
                    <p:nvPicPr>
                      <p:cNvPr id="4813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3286125"/>
                        <a:ext cx="136525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3" name="Rectangle 4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8135" name="Object 39"/>
          <p:cNvGraphicFramePr>
            <a:graphicFrameLocks noChangeAspect="1"/>
          </p:cNvGraphicFramePr>
          <p:nvPr/>
        </p:nvGraphicFramePr>
        <p:xfrm>
          <a:off x="5381625" y="3643314"/>
          <a:ext cx="501015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Equation" r:id="rId13" imgW="2832100" imgH="685800" progId="Equation.3">
                  <p:embed/>
                </p:oleObj>
              </mc:Choice>
              <mc:Fallback>
                <p:oleObj name="Equation" r:id="rId13" imgW="2832100" imgH="685800" progId="Equation.3">
                  <p:embed/>
                  <p:pic>
                    <p:nvPicPr>
                      <p:cNvPr id="48135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3643314"/>
                        <a:ext cx="5010150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4" name="Rectangle 4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55" name="Text Box 4"/>
          <p:cNvSpPr txBox="1">
            <a:spLocks noChangeArrowheads="1"/>
          </p:cNvSpPr>
          <p:nvPr/>
        </p:nvSpPr>
        <p:spPr bwMode="auto">
          <a:xfrm>
            <a:off x="2095500" y="5000626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先做前兩個函數的捲積演算，或是先做後兩個函數的捲積演算，其結果是一樣的，這表示捲積演算具有聯合性</a:t>
            </a:r>
            <a:r>
              <a:rPr lang="en-US" altLang="zh-TW"/>
              <a:t>(associative property)</a:t>
            </a:r>
            <a:r>
              <a:rPr lang="zh-TW" altLang="en-US"/>
              <a:t>。</a:t>
            </a:r>
            <a:endParaRPr lang="en-US" altLang="zh-TW" b="1"/>
          </a:p>
        </p:txBody>
      </p:sp>
      <p:sp>
        <p:nvSpPr>
          <p:cNvPr id="48156" name="Rectangle 4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5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8E698C0-17C7-4FD2-8609-E512F84DC4F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916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49B16BD-F7AA-4FD1-9A8F-A8B695A4EE7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9164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4" name="Object 1"/>
          <p:cNvGraphicFramePr>
            <a:graphicFrameLocks noChangeAspect="1"/>
          </p:cNvGraphicFramePr>
          <p:nvPr/>
        </p:nvGraphicFramePr>
        <p:xfrm>
          <a:off x="2238375" y="2500313"/>
          <a:ext cx="29289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Equation" r:id="rId3" imgW="1447800" imgH="228600" progId="Equation.3">
                  <p:embed/>
                </p:oleObj>
              </mc:Choice>
              <mc:Fallback>
                <p:oleObj name="Equation" r:id="rId3" imgW="1447800" imgH="228600" progId="Equation.3">
                  <p:embed/>
                  <p:pic>
                    <p:nvPicPr>
                      <p:cNvPr id="4915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2500313"/>
                        <a:ext cx="2928938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5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9166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5" name="Object 5"/>
          <p:cNvGraphicFramePr>
            <a:graphicFrameLocks noChangeAspect="1"/>
          </p:cNvGraphicFramePr>
          <p:nvPr/>
        </p:nvGraphicFramePr>
        <p:xfrm>
          <a:off x="2166939" y="4071938"/>
          <a:ext cx="292893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Equation" r:id="rId5" imgW="1523880" imgH="558720" progId="Equation.3">
                  <p:embed/>
                </p:oleObj>
              </mc:Choice>
              <mc:Fallback>
                <p:oleObj name="Equation" r:id="rId5" imgW="1523880" imgH="558720" progId="Equation.3">
                  <p:embed/>
                  <p:pic>
                    <p:nvPicPr>
                      <p:cNvPr id="491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4071938"/>
                        <a:ext cx="2928937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7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6" name="Object 7"/>
          <p:cNvGraphicFramePr>
            <a:graphicFrameLocks noChangeAspect="1"/>
          </p:cNvGraphicFramePr>
          <p:nvPr/>
        </p:nvGraphicFramePr>
        <p:xfrm>
          <a:off x="2238376" y="5214939"/>
          <a:ext cx="11271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Equation" r:id="rId7" imgW="571004" imgH="177646" progId="Equation.3">
                  <p:embed/>
                </p:oleObj>
              </mc:Choice>
              <mc:Fallback>
                <p:oleObj name="Equation" r:id="rId7" imgW="571004" imgH="177646" progId="Equation.3">
                  <p:embed/>
                  <p:pic>
                    <p:nvPicPr>
                      <p:cNvPr id="4915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5214939"/>
                        <a:ext cx="112712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8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7" name="Object 9"/>
          <p:cNvGraphicFramePr>
            <a:graphicFrameLocks noChangeAspect="1"/>
          </p:cNvGraphicFramePr>
          <p:nvPr/>
        </p:nvGraphicFramePr>
        <p:xfrm>
          <a:off x="2166938" y="5500688"/>
          <a:ext cx="390525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Equation" r:id="rId9" imgW="2057400" imgH="558720" progId="Equation.3">
                  <p:embed/>
                </p:oleObj>
              </mc:Choice>
              <mc:Fallback>
                <p:oleObj name="Equation" r:id="rId9" imgW="2057400" imgH="558720" progId="Equation.3">
                  <p:embed/>
                  <p:pic>
                    <p:nvPicPr>
                      <p:cNvPr id="491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5500688"/>
                        <a:ext cx="3905250" cy="107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9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8" name="Object 11"/>
          <p:cNvGraphicFramePr>
            <a:graphicFrameLocks noChangeAspect="1"/>
          </p:cNvGraphicFramePr>
          <p:nvPr/>
        </p:nvGraphicFramePr>
        <p:xfrm>
          <a:off x="6738939" y="2928939"/>
          <a:ext cx="3000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Equation" r:id="rId11" imgW="1536033" imgH="215806" progId="Equation.3">
                  <p:embed/>
                </p:oleObj>
              </mc:Choice>
              <mc:Fallback>
                <p:oleObj name="Equation" r:id="rId11" imgW="1536033" imgH="215806" progId="Equation.3">
                  <p:embed/>
                  <p:pic>
                    <p:nvPicPr>
                      <p:cNvPr id="4915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9" y="2928939"/>
                        <a:ext cx="30003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0" name="Text Box 4"/>
          <p:cNvSpPr txBox="1">
            <a:spLocks noChangeArrowheads="1"/>
          </p:cNvSpPr>
          <p:nvPr/>
        </p:nvSpPr>
        <p:spPr bwMode="auto">
          <a:xfrm>
            <a:off x="6453189" y="3429001"/>
            <a:ext cx="3857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這稱為</a:t>
            </a:r>
            <a:r>
              <a:rPr lang="zh-TW" altLang="en-US" b="1">
                <a:latin typeface="Times New Roman" pitchFamily="18" charset="0"/>
                <a:cs typeface="Times New Roman" pitchFamily="18" charset="0"/>
              </a:rPr>
              <a:t>互換性</a:t>
            </a:r>
            <a:r>
              <a:rPr lang="en-US" altLang="zh-TW" b="1">
                <a:latin typeface="Times New Roman" pitchFamily="18" charset="0"/>
                <a:cs typeface="Times New Roman" pitchFamily="18" charset="0"/>
              </a:rPr>
              <a:t>(commutative property)</a:t>
            </a:r>
          </a:p>
        </p:txBody>
      </p:sp>
      <p:graphicFrame>
        <p:nvGraphicFramePr>
          <p:cNvPr id="49159" name="Object 43"/>
          <p:cNvGraphicFramePr>
            <a:graphicFrameLocks noChangeAspect="1"/>
          </p:cNvGraphicFramePr>
          <p:nvPr/>
        </p:nvGraphicFramePr>
        <p:xfrm>
          <a:off x="6596064" y="5429250"/>
          <a:ext cx="30003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Equation" r:id="rId13" imgW="1460160" imgH="228600" progId="Equation.3">
                  <p:embed/>
                </p:oleObj>
              </mc:Choice>
              <mc:Fallback>
                <p:oleObj name="Equation" r:id="rId13" imgW="1460160" imgH="228600" progId="Equation.3">
                  <p:embed/>
                  <p:pic>
                    <p:nvPicPr>
                      <p:cNvPr id="49159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4" y="5429250"/>
                        <a:ext cx="3000375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1" name="文字方塊 18"/>
          <p:cNvSpPr txBox="1">
            <a:spLocks noChangeArrowheads="1"/>
          </p:cNvSpPr>
          <p:nvPr/>
        </p:nvSpPr>
        <p:spPr bwMode="auto">
          <a:xfrm>
            <a:off x="1952625" y="2071688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串聯之後的系統脈衝響應為</a:t>
            </a:r>
          </a:p>
        </p:txBody>
      </p:sp>
      <p:sp>
        <p:nvSpPr>
          <p:cNvPr id="49172" name="文字方塊 19"/>
          <p:cNvSpPr txBox="1">
            <a:spLocks noChangeArrowheads="1"/>
          </p:cNvSpPr>
          <p:nvPr/>
        </p:nvSpPr>
        <p:spPr bwMode="auto">
          <a:xfrm>
            <a:off x="2024064" y="3071813"/>
            <a:ext cx="4071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若是將          與         兩個</a:t>
            </a:r>
            <a:r>
              <a:rPr lang="en-US" altLang="zh-TW"/>
              <a:t>LTI</a:t>
            </a:r>
            <a:r>
              <a:rPr lang="zh-TW" altLang="en-US"/>
              <a:t>系統的串聯次序反過來，串聯之後的系統脈衝響應為</a:t>
            </a:r>
          </a:p>
        </p:txBody>
      </p:sp>
      <p:sp>
        <p:nvSpPr>
          <p:cNvPr id="49173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60" name="Object 19"/>
          <p:cNvGraphicFramePr>
            <a:graphicFrameLocks noChangeAspect="1"/>
          </p:cNvGraphicFramePr>
          <p:nvPr/>
        </p:nvGraphicFramePr>
        <p:xfrm>
          <a:off x="2952751" y="3000376"/>
          <a:ext cx="6191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Equation" r:id="rId15" imgW="330120" imgH="215640" progId="Equation.3">
                  <p:embed/>
                </p:oleObj>
              </mc:Choice>
              <mc:Fallback>
                <p:oleObj name="Equation" r:id="rId15" imgW="330120" imgH="215640" progId="Equation.3">
                  <p:embed/>
                  <p:pic>
                    <p:nvPicPr>
                      <p:cNvPr id="4916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1" y="3000376"/>
                        <a:ext cx="6191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21"/>
          <p:cNvGraphicFramePr>
            <a:graphicFrameLocks noChangeAspect="1"/>
          </p:cNvGraphicFramePr>
          <p:nvPr/>
        </p:nvGraphicFramePr>
        <p:xfrm>
          <a:off x="3941764" y="3000376"/>
          <a:ext cx="6429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Equation" r:id="rId17" imgW="342720" imgH="215640" progId="Equation.3">
                  <p:embed/>
                </p:oleObj>
              </mc:Choice>
              <mc:Fallback>
                <p:oleObj name="Equation" r:id="rId17" imgW="342720" imgH="215640" progId="Equation.3">
                  <p:embed/>
                  <p:pic>
                    <p:nvPicPr>
                      <p:cNvPr id="4916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4" y="3000376"/>
                        <a:ext cx="6429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4" name="文字方塊 23"/>
          <p:cNvSpPr txBox="1">
            <a:spLocks noChangeArrowheads="1"/>
          </p:cNvSpPr>
          <p:nvPr/>
        </p:nvSpPr>
        <p:spPr bwMode="auto">
          <a:xfrm>
            <a:off x="6381751" y="2143126"/>
            <a:ext cx="3929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串聯的兩個</a:t>
            </a:r>
            <a:r>
              <a:rPr lang="en-US" altLang="zh-TW"/>
              <a:t>LTI</a:t>
            </a:r>
            <a:r>
              <a:rPr lang="zh-TW" altLang="en-US"/>
              <a:t>系統可以互換次序，其結果是</a:t>
            </a:r>
          </a:p>
        </p:txBody>
      </p:sp>
      <p:sp>
        <p:nvSpPr>
          <p:cNvPr id="49175" name="文字方塊 24"/>
          <p:cNvSpPr txBox="1">
            <a:spLocks noChangeArrowheads="1"/>
          </p:cNvSpPr>
          <p:nvPr/>
        </p:nvSpPr>
        <p:spPr bwMode="auto">
          <a:xfrm>
            <a:off x="6524625" y="4643439"/>
            <a:ext cx="3786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同理可以推導出離散時間的線性非時變系統之串聯。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018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0CCD802-C2E1-43FE-8679-CA6C574BC21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0186" name="Text Box 6"/>
          <p:cNvSpPr txBox="1">
            <a:spLocks noChangeArrowheads="1"/>
          </p:cNvSpPr>
          <p:nvPr/>
        </p:nvSpPr>
        <p:spPr bwMode="auto">
          <a:xfrm>
            <a:off x="1992313" y="2133600"/>
            <a:ext cx="603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2.6  </a:t>
            </a:r>
            <a:r>
              <a:rPr lang="zh-TW" altLang="en-US"/>
              <a:t>離散時間線性非時變系統的並聯與串聯</a:t>
            </a:r>
            <a:endParaRPr lang="en-US" altLang="zh-TW" b="1"/>
          </a:p>
        </p:txBody>
      </p:sp>
      <p:sp>
        <p:nvSpPr>
          <p:cNvPr id="50187" name="Rectangle 8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8" name="Rectangle 1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9" name="Rectangle 12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90" name="Rectangle 15"/>
          <p:cNvSpPr>
            <a:spLocks noChangeArrowheads="1"/>
          </p:cNvSpPr>
          <p:nvPr/>
        </p:nvSpPr>
        <p:spPr bwMode="auto">
          <a:xfrm>
            <a:off x="1524001" y="26764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91" name="Rectangle 18"/>
          <p:cNvSpPr>
            <a:spLocks noChangeArrowheads="1"/>
          </p:cNvSpPr>
          <p:nvPr/>
        </p:nvSpPr>
        <p:spPr bwMode="auto">
          <a:xfrm>
            <a:off x="1524001" y="2671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92" name="Rectangle 20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0178" name="Object 19"/>
          <p:cNvGraphicFramePr>
            <a:graphicFrameLocks noChangeAspect="1"/>
          </p:cNvGraphicFramePr>
          <p:nvPr/>
        </p:nvGraphicFramePr>
        <p:xfrm>
          <a:off x="2166938" y="2913063"/>
          <a:ext cx="283845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方程式" r:id="rId3" imgW="1663700" imgH="215900" progId="Equation.3">
                  <p:embed/>
                </p:oleObj>
              </mc:Choice>
              <mc:Fallback>
                <p:oleObj name="方程式" r:id="rId3" imgW="1663700" imgH="215900" progId="Equation.3">
                  <p:embed/>
                  <p:pic>
                    <p:nvPicPr>
                      <p:cNvPr id="5017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2913063"/>
                        <a:ext cx="2838450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3" name="Rectangle 2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0179" name="Object 23"/>
          <p:cNvGraphicFramePr>
            <a:graphicFrameLocks noChangeAspect="1"/>
          </p:cNvGraphicFramePr>
          <p:nvPr/>
        </p:nvGraphicFramePr>
        <p:xfrm>
          <a:off x="5453064" y="2928939"/>
          <a:ext cx="489743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Equation" r:id="rId5" imgW="2692080" imgH="215640" progId="Equation.3">
                  <p:embed/>
                </p:oleObj>
              </mc:Choice>
              <mc:Fallback>
                <p:oleObj name="Equation" r:id="rId5" imgW="2692080" imgH="215640" progId="Equation.3">
                  <p:embed/>
                  <p:pic>
                    <p:nvPicPr>
                      <p:cNvPr id="501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4" y="2928939"/>
                        <a:ext cx="4897437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4" name="Rectangle 26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0180" name="Object 25"/>
          <p:cNvGraphicFramePr>
            <a:graphicFrameLocks noChangeAspect="1"/>
          </p:cNvGraphicFramePr>
          <p:nvPr/>
        </p:nvGraphicFramePr>
        <p:xfrm>
          <a:off x="2166939" y="5357814"/>
          <a:ext cx="388778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方程式" r:id="rId7" imgW="1942920" imgH="457200" progId="Equation.3">
                  <p:embed/>
                </p:oleObj>
              </mc:Choice>
              <mc:Fallback>
                <p:oleObj name="方程式" r:id="rId7" imgW="1942920" imgH="457200" progId="Equation.3">
                  <p:embed/>
                  <p:pic>
                    <p:nvPicPr>
                      <p:cNvPr id="5018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5357814"/>
                        <a:ext cx="3887787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5" name="Rectangle 28"/>
          <p:cNvSpPr>
            <a:spLocks noChangeArrowheads="1"/>
          </p:cNvSpPr>
          <p:nvPr/>
        </p:nvSpPr>
        <p:spPr bwMode="auto">
          <a:xfrm>
            <a:off x="1524001" y="27860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96" name="Rectangle 30"/>
          <p:cNvSpPr>
            <a:spLocks noChangeArrowheads="1"/>
          </p:cNvSpPr>
          <p:nvPr/>
        </p:nvSpPr>
        <p:spPr bwMode="auto">
          <a:xfrm>
            <a:off x="1524001" y="27860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97" name="Rectangle 32"/>
          <p:cNvSpPr>
            <a:spLocks noChangeArrowheads="1"/>
          </p:cNvSpPr>
          <p:nvPr/>
        </p:nvSpPr>
        <p:spPr bwMode="auto">
          <a:xfrm>
            <a:off x="1524001" y="27717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0181" name="Object 21"/>
          <p:cNvGraphicFramePr>
            <a:graphicFrameLocks noChangeAspect="1"/>
          </p:cNvGraphicFramePr>
          <p:nvPr/>
        </p:nvGraphicFramePr>
        <p:xfrm>
          <a:off x="2238375" y="3286126"/>
          <a:ext cx="2933700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r:id="rId9" imgW="3038523" imgH="2771918" progId="">
                  <p:embed/>
                </p:oleObj>
              </mc:Choice>
              <mc:Fallback>
                <p:oleObj r:id="rId9" imgW="3038523" imgH="2771918" progId="">
                  <p:embed/>
                  <p:pic>
                    <p:nvPicPr>
                      <p:cNvPr id="5018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3286126"/>
                        <a:ext cx="2933700" cy="192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9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6524626" y="3286125"/>
          <a:ext cx="2786063" cy="190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r:id="rId11" imgW="3057382" imgH="2771918" progId="">
                  <p:embed/>
                </p:oleObj>
              </mc:Choice>
              <mc:Fallback>
                <p:oleObj r:id="rId11" imgW="3057382" imgH="2771918" progId="">
                  <p:embed/>
                  <p:pic>
                    <p:nvPicPr>
                      <p:cNvPr id="501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3286125"/>
                        <a:ext cx="2786063" cy="190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0" name="Rectangle 2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6524626" y="5059364"/>
          <a:ext cx="2460625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r:id="rId13" imgW="2672048" imgH="2771918" progId="">
                  <p:embed/>
                </p:oleObj>
              </mc:Choice>
              <mc:Fallback>
                <p:oleObj r:id="rId13" imgW="2672048" imgH="2771918" progId="">
                  <p:embed/>
                  <p:pic>
                    <p:nvPicPr>
                      <p:cNvPr id="501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5059364"/>
                        <a:ext cx="2460625" cy="179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120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C0445C0-CC6F-4BDC-BB49-1A35C094584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51202" name="Object 14"/>
          <p:cNvGraphicFramePr>
            <a:graphicFrameLocks noChangeAspect="1"/>
          </p:cNvGraphicFramePr>
          <p:nvPr/>
        </p:nvGraphicFramePr>
        <p:xfrm>
          <a:off x="2063750" y="2349500"/>
          <a:ext cx="296545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方程式" r:id="rId3" imgW="1434960" imgH="660240" progId="Equation.3">
                  <p:embed/>
                </p:oleObj>
              </mc:Choice>
              <mc:Fallback>
                <p:oleObj name="方程式" r:id="rId3" imgW="1434960" imgH="660240" progId="Equation.3">
                  <p:embed/>
                  <p:pic>
                    <p:nvPicPr>
                      <p:cNvPr id="5120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349500"/>
                        <a:ext cx="2965450" cy="136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1"/>
          <p:cNvGraphicFramePr>
            <a:graphicFrameLocks noChangeAspect="1"/>
          </p:cNvGraphicFramePr>
          <p:nvPr/>
        </p:nvGraphicFramePr>
        <p:xfrm>
          <a:off x="1952625" y="4357689"/>
          <a:ext cx="5810250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方程式" r:id="rId5" imgW="2984500" imgH="914400" progId="Equation.3">
                  <p:embed/>
                </p:oleObj>
              </mc:Choice>
              <mc:Fallback>
                <p:oleObj name="方程式" r:id="rId5" imgW="2984500" imgH="914400" progId="Equation.3">
                  <p:embed/>
                  <p:pic>
                    <p:nvPicPr>
                      <p:cNvPr id="5120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4357689"/>
                        <a:ext cx="5810250" cy="178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7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6453188" y="1928813"/>
          <a:ext cx="3001962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r:id="rId7" imgW="3257550" imgH="2905220" progId="">
                  <p:embed/>
                </p:oleObj>
              </mc:Choice>
              <mc:Fallback>
                <p:oleObj r:id="rId7" imgW="3257550" imgH="2905220" progId="">
                  <p:embed/>
                  <p:pic>
                    <p:nvPicPr>
                      <p:cNvPr id="512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1928813"/>
                        <a:ext cx="3001962" cy="200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223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C0BAF03-649C-4CB9-8F34-B14EE3B1E41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2237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6" name="Object 1"/>
          <p:cNvGraphicFramePr>
            <a:graphicFrameLocks noChangeAspect="1"/>
          </p:cNvGraphicFramePr>
          <p:nvPr/>
        </p:nvGraphicFramePr>
        <p:xfrm>
          <a:off x="2279650" y="2492375"/>
          <a:ext cx="14684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Equation" r:id="rId3" imgW="698197" imgH="203112" progId="Equation.3">
                  <p:embed/>
                </p:oleObj>
              </mc:Choice>
              <mc:Fallback>
                <p:oleObj name="Equation" r:id="rId3" imgW="698197" imgH="203112" progId="Equation.3">
                  <p:embed/>
                  <p:pic>
                    <p:nvPicPr>
                      <p:cNvPr id="5222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492375"/>
                        <a:ext cx="14684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8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3719513" y="3644900"/>
          <a:ext cx="23558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Equation" r:id="rId5" imgW="1053643" imgH="215806" progId="Equation.3">
                  <p:embed/>
                </p:oleObj>
              </mc:Choice>
              <mc:Fallback>
                <p:oleObj name="Equation" r:id="rId5" imgW="1053643" imgH="215806" progId="Equation.3">
                  <p:embed/>
                  <p:pic>
                    <p:nvPicPr>
                      <p:cNvPr id="52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3644900"/>
                        <a:ext cx="23558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9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8" name="Object 5"/>
          <p:cNvGraphicFramePr>
            <a:graphicFrameLocks noChangeAspect="1"/>
          </p:cNvGraphicFramePr>
          <p:nvPr/>
        </p:nvGraphicFramePr>
        <p:xfrm>
          <a:off x="3719514" y="4365625"/>
          <a:ext cx="33797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Equation" r:id="rId7" imgW="1511300" imgH="215900" progId="Equation.3">
                  <p:embed/>
                </p:oleObj>
              </mc:Choice>
              <mc:Fallback>
                <p:oleObj name="Equation" r:id="rId7" imgW="1511300" imgH="215900" progId="Equation.3">
                  <p:embed/>
                  <p:pic>
                    <p:nvPicPr>
                      <p:cNvPr id="522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4" y="4365625"/>
                        <a:ext cx="3379787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0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9" name="Object 7"/>
          <p:cNvGraphicFramePr>
            <a:graphicFrameLocks noChangeAspect="1"/>
          </p:cNvGraphicFramePr>
          <p:nvPr/>
        </p:nvGraphicFramePr>
        <p:xfrm>
          <a:off x="3719513" y="5013325"/>
          <a:ext cx="5003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Equation" r:id="rId9" imgW="2349500" imgH="241300" progId="Equation.3">
                  <p:embed/>
                </p:oleObj>
              </mc:Choice>
              <mc:Fallback>
                <p:oleObj name="Equation" r:id="rId9" imgW="2349500" imgH="241300" progId="Equation.3">
                  <p:embed/>
                  <p:pic>
                    <p:nvPicPr>
                      <p:cNvPr id="5222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5013325"/>
                        <a:ext cx="50038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1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30" name="Object 9"/>
          <p:cNvGraphicFramePr>
            <a:graphicFrameLocks noChangeAspect="1"/>
          </p:cNvGraphicFramePr>
          <p:nvPr/>
        </p:nvGraphicFramePr>
        <p:xfrm>
          <a:off x="3719514" y="5661025"/>
          <a:ext cx="63722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Equation" r:id="rId11" imgW="3086100" imgH="228600" progId="Equation.3">
                  <p:embed/>
                </p:oleObj>
              </mc:Choice>
              <mc:Fallback>
                <p:oleObj name="Equation" r:id="rId11" imgW="3086100" imgH="228600" progId="Equation.3">
                  <p:embed/>
                  <p:pic>
                    <p:nvPicPr>
                      <p:cNvPr id="5223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4" y="5661025"/>
                        <a:ext cx="637222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2" name="文字方塊 13"/>
          <p:cNvSpPr txBox="1">
            <a:spLocks noChangeArrowheads="1"/>
          </p:cNvSpPr>
          <p:nvPr/>
        </p:nvSpPr>
        <p:spPr bwMode="auto">
          <a:xfrm>
            <a:off x="2279650" y="2060575"/>
            <a:ext cx="151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輸入訊號</a:t>
            </a:r>
            <a:endParaRPr lang="zh-TW" altLang="en-US"/>
          </a:p>
        </p:txBody>
      </p:sp>
      <p:sp>
        <p:nvSpPr>
          <p:cNvPr id="52243" name="文字方塊 14"/>
          <p:cNvSpPr txBox="1">
            <a:spLocks noChangeArrowheads="1"/>
          </p:cNvSpPr>
          <p:nvPr/>
        </p:nvSpPr>
        <p:spPr bwMode="auto">
          <a:xfrm>
            <a:off x="2351089" y="3141663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輸</a:t>
            </a:r>
            <a:r>
              <a:rPr lang="zh-TW" altLang="en-US"/>
              <a:t>出</a:t>
            </a:r>
            <a:r>
              <a:rPr lang="zh-TW" altLang="zh-TW"/>
              <a:t>訊號</a:t>
            </a:r>
            <a:endParaRPr lang="zh-TW" altLang="en-US"/>
          </a:p>
        </p:txBody>
      </p:sp>
      <p:sp>
        <p:nvSpPr>
          <p:cNvPr id="52244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31" name="Object 11"/>
          <p:cNvGraphicFramePr>
            <a:graphicFrameLocks noChangeAspect="1"/>
          </p:cNvGraphicFramePr>
          <p:nvPr/>
        </p:nvGraphicFramePr>
        <p:xfrm>
          <a:off x="2135188" y="3644900"/>
          <a:ext cx="7683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Equation" r:id="rId13" imgW="342603" imgH="215713" progId="Equation.3">
                  <p:embed/>
                </p:oleObj>
              </mc:Choice>
              <mc:Fallback>
                <p:oleObj name="Equation" r:id="rId13" imgW="342603" imgH="215713" progId="Equation.3">
                  <p:embed/>
                  <p:pic>
                    <p:nvPicPr>
                      <p:cNvPr id="522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644900"/>
                        <a:ext cx="7683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5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32" name="Object 13"/>
          <p:cNvGraphicFramePr>
            <a:graphicFrameLocks noChangeAspect="1"/>
          </p:cNvGraphicFramePr>
          <p:nvPr/>
        </p:nvGraphicFramePr>
        <p:xfrm>
          <a:off x="2135188" y="4292601"/>
          <a:ext cx="7556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Equation" r:id="rId15" imgW="355292" imgH="215713" progId="Equation.3">
                  <p:embed/>
                </p:oleObj>
              </mc:Choice>
              <mc:Fallback>
                <p:oleObj name="Equation" r:id="rId15" imgW="355292" imgH="215713" progId="Equation.3">
                  <p:embed/>
                  <p:pic>
                    <p:nvPicPr>
                      <p:cNvPr id="5223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292601"/>
                        <a:ext cx="7556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6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33" name="Object 15"/>
          <p:cNvGraphicFramePr>
            <a:graphicFrameLocks noChangeAspect="1"/>
          </p:cNvGraphicFramePr>
          <p:nvPr/>
        </p:nvGraphicFramePr>
        <p:xfrm>
          <a:off x="2135189" y="5013326"/>
          <a:ext cx="12969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Equation" r:id="rId17" imgW="609336" imgH="241195" progId="Equation.3">
                  <p:embed/>
                </p:oleObj>
              </mc:Choice>
              <mc:Fallback>
                <p:oleObj name="Equation" r:id="rId17" imgW="609336" imgH="241195" progId="Equation.3">
                  <p:embed/>
                  <p:pic>
                    <p:nvPicPr>
                      <p:cNvPr id="5223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5013326"/>
                        <a:ext cx="1296987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7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34" name="Object 17"/>
          <p:cNvGraphicFramePr>
            <a:graphicFrameLocks noChangeAspect="1"/>
          </p:cNvGraphicFramePr>
          <p:nvPr/>
        </p:nvGraphicFramePr>
        <p:xfrm>
          <a:off x="2135189" y="5611814"/>
          <a:ext cx="12969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Equation" r:id="rId19" imgW="596900" imgH="228600" progId="Equation.3">
                  <p:embed/>
                </p:oleObj>
              </mc:Choice>
              <mc:Fallback>
                <p:oleObj name="Equation" r:id="rId19" imgW="596900" imgH="228600" progId="Equation.3">
                  <p:embed/>
                  <p:pic>
                    <p:nvPicPr>
                      <p:cNvPr id="5223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5611814"/>
                        <a:ext cx="1296987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326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74139D4-0B3E-4A45-9840-6F168BAF36C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32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674938" y="617538"/>
            <a:ext cx="6445250" cy="1143000"/>
          </a:xfrm>
        </p:spPr>
        <p:txBody>
          <a:bodyPr/>
          <a:lstStyle/>
          <a:p>
            <a:pPr eaLnBrk="1" hangingPunct="1"/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2.4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脈衝響應與線性非時變系統的特性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3263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3264" name="Rectangle 1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3265" name="Rectangle 13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3266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3267" name="Rectangle 18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3269" name="Rectangle 4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0" name="Object 45"/>
          <p:cNvGraphicFramePr>
            <a:graphicFrameLocks noChangeAspect="1"/>
          </p:cNvGraphicFramePr>
          <p:nvPr/>
        </p:nvGraphicFramePr>
        <p:xfrm>
          <a:off x="2166939" y="2571750"/>
          <a:ext cx="2930525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方程式" r:id="rId3" imgW="1447560" imgH="888840" progId="Equation.3">
                  <p:embed/>
                </p:oleObj>
              </mc:Choice>
              <mc:Fallback>
                <p:oleObj name="方程式" r:id="rId3" imgW="1447560" imgH="888840" progId="Equation.3">
                  <p:embed/>
                  <p:pic>
                    <p:nvPicPr>
                      <p:cNvPr id="5325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2571750"/>
                        <a:ext cx="2930525" cy="178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0" name="Rectangle 49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1" name="Object 48"/>
          <p:cNvGraphicFramePr>
            <a:graphicFrameLocks noChangeAspect="1"/>
          </p:cNvGraphicFramePr>
          <p:nvPr/>
        </p:nvGraphicFramePr>
        <p:xfrm>
          <a:off x="2238375" y="5072063"/>
          <a:ext cx="3181350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方程式" r:id="rId5" imgW="1562040" imgH="660240" progId="Equation.3">
                  <p:embed/>
                </p:oleObj>
              </mc:Choice>
              <mc:Fallback>
                <p:oleObj name="方程式" r:id="rId5" imgW="1562040" imgH="660240" progId="Equation.3">
                  <p:embed/>
                  <p:pic>
                    <p:nvPicPr>
                      <p:cNvPr id="53251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5072063"/>
                        <a:ext cx="3181350" cy="1357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1" name="Rectangle 5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2" name="Object 51"/>
          <p:cNvGraphicFramePr>
            <a:graphicFrameLocks noChangeAspect="1"/>
          </p:cNvGraphicFramePr>
          <p:nvPr/>
        </p:nvGraphicFramePr>
        <p:xfrm>
          <a:off x="6810376" y="4643439"/>
          <a:ext cx="16922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方程式" r:id="rId7" imgW="787058" imgH="203112" progId="Equation.3">
                  <p:embed/>
                </p:oleObj>
              </mc:Choice>
              <mc:Fallback>
                <p:oleObj name="方程式" r:id="rId7" imgW="787058" imgH="203112" progId="Equation.3">
                  <p:embed/>
                  <p:pic>
                    <p:nvPicPr>
                      <p:cNvPr id="53252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6" y="4643439"/>
                        <a:ext cx="16922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2" name="Text Box 53"/>
          <p:cNvSpPr txBox="1">
            <a:spLocks noChangeArrowheads="1"/>
          </p:cNvSpPr>
          <p:nvPr/>
        </p:nvSpPr>
        <p:spPr bwMode="auto">
          <a:xfrm>
            <a:off x="6167439" y="2071689"/>
            <a:ext cx="4103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無記憶性的</a:t>
            </a:r>
            <a:r>
              <a:rPr lang="en-US" altLang="zh-TW" b="1"/>
              <a:t>LTI</a:t>
            </a:r>
            <a:r>
              <a:rPr lang="zh-TW" altLang="en-US" b="1"/>
              <a:t>系統</a:t>
            </a:r>
            <a:endParaRPr lang="en-US" altLang="zh-TW" b="1"/>
          </a:p>
        </p:txBody>
      </p:sp>
      <p:sp>
        <p:nvSpPr>
          <p:cNvPr id="53273" name="Rectangle 55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3" name="Object 54"/>
          <p:cNvGraphicFramePr>
            <a:graphicFrameLocks noChangeAspect="1"/>
          </p:cNvGraphicFramePr>
          <p:nvPr/>
        </p:nvGraphicFramePr>
        <p:xfrm>
          <a:off x="6810375" y="3786188"/>
          <a:ext cx="14287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方程式" r:id="rId9" imgW="761669" imgH="203112" progId="Equation.3">
                  <p:embed/>
                </p:oleObj>
              </mc:Choice>
              <mc:Fallback>
                <p:oleObj name="方程式" r:id="rId9" imgW="761669" imgH="203112" progId="Equation.3">
                  <p:embed/>
                  <p:pic>
                    <p:nvPicPr>
                      <p:cNvPr id="53253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3786188"/>
                        <a:ext cx="142875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4" name="Rectangle 5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4" name="Object 58"/>
          <p:cNvGraphicFramePr>
            <a:graphicFrameLocks noChangeAspect="1"/>
          </p:cNvGraphicFramePr>
          <p:nvPr/>
        </p:nvGraphicFramePr>
        <p:xfrm>
          <a:off x="6310314" y="5929314"/>
          <a:ext cx="17478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Equation" r:id="rId11" imgW="812520" imgH="203040" progId="Equation.3">
                  <p:embed/>
                </p:oleObj>
              </mc:Choice>
              <mc:Fallback>
                <p:oleObj name="Equation" r:id="rId11" imgW="812520" imgH="203040" progId="Equation.3">
                  <p:embed/>
                  <p:pic>
                    <p:nvPicPr>
                      <p:cNvPr id="53254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4" y="5929314"/>
                        <a:ext cx="17478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5" name="Rectangle 61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5" name="Object 60"/>
          <p:cNvGraphicFramePr>
            <a:graphicFrameLocks noChangeAspect="1"/>
          </p:cNvGraphicFramePr>
          <p:nvPr/>
        </p:nvGraphicFramePr>
        <p:xfrm>
          <a:off x="8382000" y="5929313"/>
          <a:ext cx="15113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方程式" r:id="rId13" imgW="736600" imgH="203200" progId="Equation.3">
                  <p:embed/>
                </p:oleObj>
              </mc:Choice>
              <mc:Fallback>
                <p:oleObj name="方程式" r:id="rId13" imgW="736600" imgH="203200" progId="Equation.3">
                  <p:embed/>
                  <p:pic>
                    <p:nvPicPr>
                      <p:cNvPr id="53255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5929313"/>
                        <a:ext cx="15113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6" name="Text Box 65"/>
          <p:cNvSpPr txBox="1">
            <a:spLocks noChangeArrowheads="1"/>
          </p:cNvSpPr>
          <p:nvPr/>
        </p:nvSpPr>
        <p:spPr bwMode="auto">
          <a:xfrm>
            <a:off x="2063750" y="2133600"/>
            <a:ext cx="374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離散時間的</a:t>
            </a:r>
            <a:r>
              <a:rPr lang="en-US" altLang="zh-TW"/>
              <a:t>LTI</a:t>
            </a:r>
            <a:r>
              <a:rPr lang="zh-TW" altLang="en-US"/>
              <a:t>系統的輸入輸出</a:t>
            </a:r>
            <a:endParaRPr lang="en-US" altLang="zh-TW"/>
          </a:p>
        </p:txBody>
      </p:sp>
      <p:sp>
        <p:nvSpPr>
          <p:cNvPr id="53277" name="Text Box 66"/>
          <p:cNvSpPr txBox="1">
            <a:spLocks noChangeArrowheads="1"/>
          </p:cNvSpPr>
          <p:nvPr/>
        </p:nvSpPr>
        <p:spPr bwMode="auto">
          <a:xfrm>
            <a:off x="2095501" y="4643438"/>
            <a:ext cx="3643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連續時間的</a:t>
            </a:r>
            <a:r>
              <a:rPr lang="en-US" altLang="zh-TW"/>
              <a:t>LTI</a:t>
            </a:r>
            <a:r>
              <a:rPr lang="zh-TW" altLang="en-US"/>
              <a:t>系統的輸入輸出</a:t>
            </a:r>
            <a:endParaRPr lang="en-US" altLang="zh-TW"/>
          </a:p>
        </p:txBody>
      </p:sp>
      <p:sp>
        <p:nvSpPr>
          <p:cNvPr id="53278" name="Rectangle 3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3279" name="Rectangle 3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3280" name="Rectangle 4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3281" name="Rectangle 4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3282" name="文字方塊 35"/>
          <p:cNvSpPr txBox="1">
            <a:spLocks noChangeArrowheads="1"/>
          </p:cNvSpPr>
          <p:nvPr/>
        </p:nvSpPr>
        <p:spPr bwMode="auto">
          <a:xfrm>
            <a:off x="6167439" y="2714625"/>
            <a:ext cx="4071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        只與等號右邊連加項中的    相關，也就是只與右邊的加法演算中 的那一項相關，</a:t>
            </a:r>
          </a:p>
        </p:txBody>
      </p:sp>
      <p:sp>
        <p:nvSpPr>
          <p:cNvPr id="53283" name="Rectangle 3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6" name="Object 35"/>
          <p:cNvGraphicFramePr>
            <a:graphicFrameLocks noChangeAspect="1"/>
          </p:cNvGraphicFramePr>
          <p:nvPr/>
        </p:nvGraphicFramePr>
        <p:xfrm>
          <a:off x="6238875" y="2714626"/>
          <a:ext cx="6429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Equation" r:id="rId15" imgW="304536" imgH="203024" progId="Equation.3">
                  <p:embed/>
                </p:oleObj>
              </mc:Choice>
              <mc:Fallback>
                <p:oleObj name="Equation" r:id="rId15" imgW="304536" imgH="203024" progId="Equation.3">
                  <p:embed/>
                  <p:pic>
                    <p:nvPicPr>
                      <p:cNvPr id="5325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2714626"/>
                        <a:ext cx="6429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7" name="Object 37"/>
          <p:cNvGraphicFramePr>
            <a:graphicFrameLocks noChangeAspect="1"/>
          </p:cNvGraphicFramePr>
          <p:nvPr/>
        </p:nvGraphicFramePr>
        <p:xfrm>
          <a:off x="9667875" y="2714626"/>
          <a:ext cx="6429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Equation" r:id="rId17" imgW="304560" imgH="203040" progId="Equation.3">
                  <p:embed/>
                </p:oleObj>
              </mc:Choice>
              <mc:Fallback>
                <p:oleObj name="Equation" r:id="rId17" imgW="304560" imgH="203040" progId="Equation.3">
                  <p:embed/>
                  <p:pic>
                    <p:nvPicPr>
                      <p:cNvPr id="53257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75" y="2714626"/>
                        <a:ext cx="6429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84" name="文字方塊 39"/>
          <p:cNvSpPr txBox="1">
            <a:spLocks noChangeArrowheads="1"/>
          </p:cNvSpPr>
          <p:nvPr/>
        </p:nvSpPr>
        <p:spPr bwMode="auto">
          <a:xfrm>
            <a:off x="6238876" y="4214813"/>
            <a:ext cx="414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因此        只在            時為非</a:t>
            </a:r>
            <a:r>
              <a:rPr lang="en-US" altLang="zh-TW"/>
              <a:t>0</a:t>
            </a:r>
            <a:r>
              <a:rPr lang="zh-TW" altLang="en-US"/>
              <a:t>值，</a:t>
            </a:r>
          </a:p>
        </p:txBody>
      </p:sp>
      <p:graphicFrame>
        <p:nvGraphicFramePr>
          <p:cNvPr id="53258" name="Object 38"/>
          <p:cNvGraphicFramePr>
            <a:graphicFrameLocks noChangeAspect="1"/>
          </p:cNvGraphicFramePr>
          <p:nvPr/>
        </p:nvGraphicFramePr>
        <p:xfrm>
          <a:off x="6810375" y="4214814"/>
          <a:ext cx="6429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name="Equation" r:id="rId19" imgW="304560" imgH="203040" progId="Equation.3">
                  <p:embed/>
                </p:oleObj>
              </mc:Choice>
              <mc:Fallback>
                <p:oleObj name="Equation" r:id="rId19" imgW="304560" imgH="203040" progId="Equation.3">
                  <p:embed/>
                  <p:pic>
                    <p:nvPicPr>
                      <p:cNvPr id="5325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4214814"/>
                        <a:ext cx="6429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9" name="Object 39"/>
          <p:cNvGraphicFramePr>
            <a:graphicFrameLocks noChangeAspect="1"/>
          </p:cNvGraphicFramePr>
          <p:nvPr/>
        </p:nvGraphicFramePr>
        <p:xfrm>
          <a:off x="8042275" y="4241800"/>
          <a:ext cx="7508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Equation" r:id="rId21" imgW="355320" imgH="177480" progId="Equation.3">
                  <p:embed/>
                </p:oleObj>
              </mc:Choice>
              <mc:Fallback>
                <p:oleObj name="Equation" r:id="rId21" imgW="355320" imgH="177480" progId="Equation.3">
                  <p:embed/>
                  <p:pic>
                    <p:nvPicPr>
                      <p:cNvPr id="5325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275" y="4241800"/>
                        <a:ext cx="75088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85" name="Text Box 66"/>
          <p:cNvSpPr txBox="1">
            <a:spLocks noChangeArrowheads="1"/>
          </p:cNvSpPr>
          <p:nvPr/>
        </p:nvSpPr>
        <p:spPr bwMode="auto">
          <a:xfrm>
            <a:off x="6238876" y="5214939"/>
            <a:ext cx="3643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同理，無記憶性的連續時間</a:t>
            </a:r>
            <a:r>
              <a:rPr lang="en-US" altLang="zh-TW"/>
              <a:t>LTI</a:t>
            </a:r>
            <a:r>
              <a:rPr lang="zh-TW" altLang="en-US"/>
              <a:t>系統的脈衝響應是</a:t>
            </a:r>
            <a:endParaRPr lang="en-US" altLang="zh-TW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427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C7D1EC6-D4B1-4D87-991B-2DB40491D07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54274" name="Object 41"/>
          <p:cNvGraphicFramePr>
            <a:graphicFrameLocks noChangeAspect="1"/>
          </p:cNvGraphicFramePr>
          <p:nvPr/>
        </p:nvGraphicFramePr>
        <p:xfrm>
          <a:off x="6524625" y="4071939"/>
          <a:ext cx="31432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Equation" r:id="rId3" imgW="1549400" imgH="330200" progId="Equation.3">
                  <p:embed/>
                </p:oleObj>
              </mc:Choice>
              <mc:Fallback>
                <p:oleObj name="Equation" r:id="rId3" imgW="1549400" imgH="330200" progId="Equation.3">
                  <p:embed/>
                  <p:pic>
                    <p:nvPicPr>
                      <p:cNvPr id="54274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4071939"/>
                        <a:ext cx="3143250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9"/>
          <p:cNvGraphicFramePr>
            <a:graphicFrameLocks noChangeAspect="1"/>
          </p:cNvGraphicFramePr>
          <p:nvPr/>
        </p:nvGraphicFramePr>
        <p:xfrm>
          <a:off x="7096126" y="3571875"/>
          <a:ext cx="1857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Equation" r:id="rId5" imgW="939392" imgH="203112" progId="Equation.3">
                  <p:embed/>
                </p:oleObj>
              </mc:Choice>
              <mc:Fallback>
                <p:oleObj name="Equation" r:id="rId5" imgW="939392" imgH="203112" progId="Equation.3">
                  <p:embed/>
                  <p:pic>
                    <p:nvPicPr>
                      <p:cNvPr id="54275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26" y="3571875"/>
                        <a:ext cx="18573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37"/>
          <p:cNvGraphicFramePr>
            <a:graphicFrameLocks noChangeAspect="1"/>
          </p:cNvGraphicFramePr>
          <p:nvPr/>
        </p:nvGraphicFramePr>
        <p:xfrm>
          <a:off x="2166939" y="4000500"/>
          <a:ext cx="311308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Equation" r:id="rId7" imgW="1435100" imgH="431800" progId="Equation.3">
                  <p:embed/>
                </p:oleObj>
              </mc:Choice>
              <mc:Fallback>
                <p:oleObj name="Equation" r:id="rId7" imgW="1435100" imgH="431800" progId="Equation.3">
                  <p:embed/>
                  <p:pic>
                    <p:nvPicPr>
                      <p:cNvPr id="54276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4000500"/>
                        <a:ext cx="3113087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35"/>
          <p:cNvGraphicFramePr>
            <a:graphicFrameLocks noChangeAspect="1"/>
          </p:cNvGraphicFramePr>
          <p:nvPr/>
        </p:nvGraphicFramePr>
        <p:xfrm>
          <a:off x="2667001" y="3571875"/>
          <a:ext cx="19288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Equation" r:id="rId9" imgW="977476" imgH="203112" progId="Equation.3">
                  <p:embed/>
                </p:oleObj>
              </mc:Choice>
              <mc:Fallback>
                <p:oleObj name="Equation" r:id="rId9" imgW="977476" imgH="203112" progId="Equation.3">
                  <p:embed/>
                  <p:pic>
                    <p:nvPicPr>
                      <p:cNvPr id="5427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3571875"/>
                        <a:ext cx="192881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Text Box 53"/>
          <p:cNvSpPr txBox="1">
            <a:spLocks noChangeArrowheads="1"/>
          </p:cNvSpPr>
          <p:nvPr/>
        </p:nvSpPr>
        <p:spPr bwMode="auto">
          <a:xfrm>
            <a:off x="2024064" y="2143126"/>
            <a:ext cx="4103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符合因果律的</a:t>
            </a:r>
            <a:r>
              <a:rPr lang="en-US" altLang="zh-TW" b="1"/>
              <a:t>LTI</a:t>
            </a:r>
            <a:r>
              <a:rPr lang="zh-TW" altLang="en-US" b="1"/>
              <a:t>系統</a:t>
            </a:r>
            <a:endParaRPr lang="en-US" altLang="zh-TW" b="1"/>
          </a:p>
        </p:txBody>
      </p:sp>
      <p:sp>
        <p:nvSpPr>
          <p:cNvPr id="54281" name="文字方塊 8"/>
          <p:cNvSpPr txBox="1">
            <a:spLocks noChangeArrowheads="1"/>
          </p:cNvSpPr>
          <p:nvPr/>
        </p:nvSpPr>
        <p:spPr bwMode="auto">
          <a:xfrm>
            <a:off x="2024064" y="2786064"/>
            <a:ext cx="414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其輸出只與當時或過去時間的輸入有關。</a:t>
            </a:r>
          </a:p>
        </p:txBody>
      </p:sp>
      <p:sp>
        <p:nvSpPr>
          <p:cNvPr id="54282" name="Text Box 66"/>
          <p:cNvSpPr txBox="1">
            <a:spLocks noChangeArrowheads="1"/>
          </p:cNvSpPr>
          <p:nvPr/>
        </p:nvSpPr>
        <p:spPr bwMode="auto">
          <a:xfrm>
            <a:off x="6453188" y="2786064"/>
            <a:ext cx="3643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同理，符合因果律的連續時間</a:t>
            </a:r>
            <a:r>
              <a:rPr lang="en-US" altLang="zh-TW"/>
              <a:t>LTI</a:t>
            </a:r>
            <a:r>
              <a:rPr lang="zh-TW" altLang="en-US"/>
              <a:t>系統的脈衝響應是</a:t>
            </a:r>
            <a:endParaRPr lang="en-US" altLang="zh-TW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5302" name="Text Box 22"/>
          <p:cNvSpPr txBox="1">
            <a:spLocks noChangeArrowheads="1"/>
          </p:cNvSpPr>
          <p:nvPr/>
        </p:nvSpPr>
        <p:spPr bwMode="auto">
          <a:xfrm>
            <a:off x="1992314" y="2060575"/>
            <a:ext cx="3887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穩定的</a:t>
            </a:r>
            <a:r>
              <a:rPr lang="en-US" altLang="zh-TW" b="1"/>
              <a:t>LTI</a:t>
            </a:r>
            <a:r>
              <a:rPr lang="zh-TW" altLang="en-US" b="1"/>
              <a:t>系統</a:t>
            </a:r>
            <a:endParaRPr lang="en-US" altLang="zh-TW" b="1"/>
          </a:p>
        </p:txBody>
      </p:sp>
      <p:sp>
        <p:nvSpPr>
          <p:cNvPr id="55303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5304" name="Rectangle 2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5305" name="Rectangle 3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5306" name="Rectangle 32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5307" name="Rectangle 37"/>
          <p:cNvSpPr>
            <a:spLocks noChangeArrowheads="1"/>
          </p:cNvSpPr>
          <p:nvPr/>
        </p:nvSpPr>
        <p:spPr bwMode="auto">
          <a:xfrm>
            <a:off x="1524001" y="31003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5298" name="Object 36"/>
          <p:cNvGraphicFramePr>
            <a:graphicFrameLocks noChangeAspect="1"/>
          </p:cNvGraphicFramePr>
          <p:nvPr/>
        </p:nvGraphicFramePr>
        <p:xfrm>
          <a:off x="2452688" y="3500439"/>
          <a:ext cx="23939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方程式" r:id="rId4" imgW="1218671" imgH="253890" progId="Equation.3">
                  <p:embed/>
                </p:oleObj>
              </mc:Choice>
              <mc:Fallback>
                <p:oleObj name="方程式" r:id="rId4" imgW="1218671" imgH="253890" progId="Equation.3">
                  <p:embed/>
                  <p:pic>
                    <p:nvPicPr>
                      <p:cNvPr id="55298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3500439"/>
                        <a:ext cx="23939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8" name="Rectangle 39"/>
          <p:cNvSpPr>
            <a:spLocks noChangeArrowheads="1"/>
          </p:cNvSpPr>
          <p:nvPr/>
        </p:nvSpPr>
        <p:spPr bwMode="auto">
          <a:xfrm>
            <a:off x="1524001" y="34448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5299" name="Object 38"/>
          <p:cNvGraphicFramePr>
            <a:graphicFrameLocks noChangeAspect="1"/>
          </p:cNvGraphicFramePr>
          <p:nvPr/>
        </p:nvGraphicFramePr>
        <p:xfrm>
          <a:off x="2095500" y="4071939"/>
          <a:ext cx="5162550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Equation" r:id="rId6" imgW="2755800" imgH="914400" progId="Equation.3">
                  <p:embed/>
                </p:oleObj>
              </mc:Choice>
              <mc:Fallback>
                <p:oleObj name="Equation" r:id="rId6" imgW="2755800" imgH="914400" progId="Equation.3">
                  <p:embed/>
                  <p:pic>
                    <p:nvPicPr>
                      <p:cNvPr id="5529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4071939"/>
                        <a:ext cx="5162550" cy="171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9" name="Rectangle 4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5300" name="Object 42"/>
          <p:cNvGraphicFramePr>
            <a:graphicFrameLocks noChangeAspect="1"/>
          </p:cNvGraphicFramePr>
          <p:nvPr/>
        </p:nvGraphicFramePr>
        <p:xfrm>
          <a:off x="5738814" y="5786439"/>
          <a:ext cx="251618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方程式" r:id="rId8" imgW="1244600" imgH="431800" progId="Equation.3">
                  <p:embed/>
                </p:oleObj>
              </mc:Choice>
              <mc:Fallback>
                <p:oleObj name="方程式" r:id="rId8" imgW="1244600" imgH="431800" progId="Equation.3">
                  <p:embed/>
                  <p:pic>
                    <p:nvPicPr>
                      <p:cNvPr id="5530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4" y="5786439"/>
                        <a:ext cx="2516187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0" name="Rectangle 3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5311" name="文字方塊 17"/>
          <p:cNvSpPr txBox="1">
            <a:spLocks noChangeArrowheads="1"/>
          </p:cNvSpPr>
          <p:nvPr/>
        </p:nvSpPr>
        <p:spPr bwMode="auto">
          <a:xfrm>
            <a:off x="2095501" y="2643189"/>
            <a:ext cx="8143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如果</a:t>
            </a:r>
            <a:r>
              <a:rPr lang="en-US" altLang="zh-TW"/>
              <a:t>LTI</a:t>
            </a:r>
            <a:r>
              <a:rPr lang="zh-TW" altLang="en-US"/>
              <a:t>系統是一個穩定的系統</a:t>
            </a:r>
            <a:r>
              <a:rPr lang="en-US" altLang="zh-TW"/>
              <a:t>(stable system)</a:t>
            </a:r>
            <a:r>
              <a:rPr lang="zh-TW" altLang="en-US"/>
              <a:t>，則在有限制的輸入情況下，其輸出也會有限制。</a:t>
            </a:r>
          </a:p>
        </p:txBody>
      </p:sp>
      <p:sp>
        <p:nvSpPr>
          <p:cNvPr id="55312" name="文字方塊 18"/>
          <p:cNvSpPr txBox="1">
            <a:spLocks noChangeArrowheads="1"/>
          </p:cNvSpPr>
          <p:nvPr/>
        </p:nvSpPr>
        <p:spPr bwMode="auto">
          <a:xfrm>
            <a:off x="2095501" y="5857875"/>
            <a:ext cx="357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因此其輸出有個定值的上限，</a:t>
            </a:r>
          </a:p>
        </p:txBody>
      </p:sp>
      <p:sp>
        <p:nvSpPr>
          <p:cNvPr id="5531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2F0BA0F-150E-43B0-9819-549050D4033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632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F757DC3-AD70-4760-9196-BCABBCB2153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56322" name="Object 9"/>
          <p:cNvGraphicFramePr>
            <a:graphicFrameLocks noChangeAspect="1"/>
          </p:cNvGraphicFramePr>
          <p:nvPr/>
        </p:nvGraphicFramePr>
        <p:xfrm>
          <a:off x="2452688" y="2857501"/>
          <a:ext cx="22606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方程式" r:id="rId3" imgW="1180588" imgH="253890" progId="Equation.3">
                  <p:embed/>
                </p:oleObj>
              </mc:Choice>
              <mc:Fallback>
                <p:oleObj name="方程式" r:id="rId3" imgW="1180588" imgH="253890" progId="Equation.3">
                  <p:embed/>
                  <p:pic>
                    <p:nvPicPr>
                      <p:cNvPr id="563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2857501"/>
                        <a:ext cx="22606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0"/>
          <p:cNvGraphicFramePr>
            <a:graphicFrameLocks noChangeAspect="1"/>
          </p:cNvGraphicFramePr>
          <p:nvPr/>
        </p:nvGraphicFramePr>
        <p:xfrm>
          <a:off x="2309814" y="3357564"/>
          <a:ext cx="6365875" cy="155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Equation" r:id="rId5" imgW="2997000" imgH="736560" progId="Equation.3">
                  <p:embed/>
                </p:oleObj>
              </mc:Choice>
              <mc:Fallback>
                <p:oleObj name="Equation" r:id="rId5" imgW="2997000" imgH="736560" progId="Equation.3">
                  <p:embed/>
                  <p:pic>
                    <p:nvPicPr>
                      <p:cNvPr id="56323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3357564"/>
                        <a:ext cx="6365875" cy="155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13"/>
          <p:cNvGraphicFramePr>
            <a:graphicFrameLocks noChangeAspect="1"/>
          </p:cNvGraphicFramePr>
          <p:nvPr/>
        </p:nvGraphicFramePr>
        <p:xfrm>
          <a:off x="2381251" y="4929188"/>
          <a:ext cx="27225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方程式" r:id="rId7" imgW="1397000" imgH="330200" progId="Equation.3">
                  <p:embed/>
                </p:oleObj>
              </mc:Choice>
              <mc:Fallback>
                <p:oleObj name="方程式" r:id="rId7" imgW="1397000" imgH="330200" progId="Equation.3">
                  <p:embed/>
                  <p:pic>
                    <p:nvPicPr>
                      <p:cNvPr id="56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1" y="4929188"/>
                        <a:ext cx="272256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7" name="Text Box 66"/>
          <p:cNvSpPr txBox="1">
            <a:spLocks noChangeArrowheads="1"/>
          </p:cNvSpPr>
          <p:nvPr/>
        </p:nvSpPr>
        <p:spPr bwMode="auto">
          <a:xfrm>
            <a:off x="2024064" y="2071689"/>
            <a:ext cx="8143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同理，穩定的連續時間</a:t>
            </a:r>
            <a:r>
              <a:rPr lang="en-US" altLang="zh-TW"/>
              <a:t>LTI</a:t>
            </a:r>
            <a:r>
              <a:rPr lang="zh-TW" altLang="en-US"/>
              <a:t>系統在有限制的輸入情況下，其輸出也會有限制。</a:t>
            </a:r>
            <a:endParaRPr lang="en-US" altLang="zh-TW"/>
          </a:p>
        </p:txBody>
      </p:sp>
      <p:sp>
        <p:nvSpPr>
          <p:cNvPr id="56328" name="文字方塊 7"/>
          <p:cNvSpPr txBox="1">
            <a:spLocks noChangeArrowheads="1"/>
          </p:cNvSpPr>
          <p:nvPr/>
        </p:nvSpPr>
        <p:spPr bwMode="auto">
          <a:xfrm>
            <a:off x="2166938" y="5786439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這個上限的限制，就是有限輸入有限輸出</a:t>
            </a:r>
            <a:r>
              <a:rPr lang="en-US" altLang="zh-TW"/>
              <a:t>(bounded input bounded output, BIBO)</a:t>
            </a:r>
            <a:r>
              <a:rPr lang="zh-TW" altLang="en-US"/>
              <a:t>穩定性的條件。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735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6018AC2-07EF-4BA7-A63C-B62E362E7FE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7355" name="Rectangle 10"/>
          <p:cNvSpPr>
            <a:spLocks noChangeArrowheads="1"/>
          </p:cNvSpPr>
          <p:nvPr/>
        </p:nvSpPr>
        <p:spPr bwMode="auto">
          <a:xfrm>
            <a:off x="1524001" y="31003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1524001" y="2695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7357" name="Rectangle 14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7358" name="Text Box 15"/>
          <p:cNvSpPr txBox="1">
            <a:spLocks noChangeArrowheads="1"/>
          </p:cNvSpPr>
          <p:nvPr/>
        </p:nvSpPr>
        <p:spPr bwMode="auto">
          <a:xfrm>
            <a:off x="1881189" y="2143126"/>
            <a:ext cx="3500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2.7  </a:t>
            </a:r>
            <a:r>
              <a:rPr lang="zh-TW" altLang="en-US"/>
              <a:t>離散時間系統的穩定性</a:t>
            </a:r>
            <a:endParaRPr lang="en-US" altLang="zh-TW" b="1"/>
          </a:p>
        </p:txBody>
      </p:sp>
      <p:sp>
        <p:nvSpPr>
          <p:cNvPr id="57359" name="Rectangle 17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46" name="Object 16"/>
          <p:cNvGraphicFramePr>
            <a:graphicFrameLocks noChangeAspect="1"/>
          </p:cNvGraphicFramePr>
          <p:nvPr/>
        </p:nvGraphicFramePr>
        <p:xfrm>
          <a:off x="2381250" y="3571876"/>
          <a:ext cx="1587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方程式" r:id="rId3" imgW="850900" imgH="228600" progId="Equation.3">
                  <p:embed/>
                </p:oleObj>
              </mc:Choice>
              <mc:Fallback>
                <p:oleObj name="方程式" r:id="rId3" imgW="850900" imgH="228600" progId="Equation.3">
                  <p:embed/>
                  <p:pic>
                    <p:nvPicPr>
                      <p:cNvPr id="5734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3571876"/>
                        <a:ext cx="15875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0" name="Rectangle 19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47" name="Object 18"/>
          <p:cNvGraphicFramePr>
            <a:graphicFrameLocks noChangeAspect="1"/>
          </p:cNvGraphicFramePr>
          <p:nvPr/>
        </p:nvGraphicFramePr>
        <p:xfrm>
          <a:off x="2095500" y="4000501"/>
          <a:ext cx="333375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方程式" r:id="rId5" imgW="1816100" imgH="431800" progId="Equation.3">
                  <p:embed/>
                </p:oleObj>
              </mc:Choice>
              <mc:Fallback>
                <p:oleObj name="方程式" r:id="rId5" imgW="1816100" imgH="431800" progId="Equation.3">
                  <p:embed/>
                  <p:pic>
                    <p:nvPicPr>
                      <p:cNvPr id="5734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4000501"/>
                        <a:ext cx="3333750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1524001" y="31003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48" name="Object 23"/>
          <p:cNvGraphicFramePr>
            <a:graphicFrameLocks noChangeAspect="1"/>
          </p:cNvGraphicFramePr>
          <p:nvPr/>
        </p:nvGraphicFramePr>
        <p:xfrm>
          <a:off x="2524125" y="4857751"/>
          <a:ext cx="647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方程式" r:id="rId7" imgW="368140" imgH="253890" progId="Equation.3">
                  <p:embed/>
                </p:oleObj>
              </mc:Choice>
              <mc:Fallback>
                <p:oleObj name="方程式" r:id="rId7" imgW="368140" imgH="253890" progId="Equation.3">
                  <p:embed/>
                  <p:pic>
                    <p:nvPicPr>
                      <p:cNvPr id="5734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4857751"/>
                        <a:ext cx="6477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2" name="Rectangle 26"/>
          <p:cNvSpPr>
            <a:spLocks noChangeArrowheads="1"/>
          </p:cNvSpPr>
          <p:nvPr/>
        </p:nvSpPr>
        <p:spPr bwMode="auto">
          <a:xfrm>
            <a:off x="1524001" y="31003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49" name="Object 25"/>
          <p:cNvGraphicFramePr>
            <a:graphicFrameLocks noChangeAspect="1"/>
          </p:cNvGraphicFramePr>
          <p:nvPr/>
        </p:nvGraphicFramePr>
        <p:xfrm>
          <a:off x="2524125" y="5286376"/>
          <a:ext cx="6477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方程式" r:id="rId9" imgW="368140" imgH="253890" progId="Equation.3">
                  <p:embed/>
                </p:oleObj>
              </mc:Choice>
              <mc:Fallback>
                <p:oleObj name="方程式" r:id="rId9" imgW="368140" imgH="253890" progId="Equation.3">
                  <p:embed/>
                  <p:pic>
                    <p:nvPicPr>
                      <p:cNvPr id="5734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5286376"/>
                        <a:ext cx="6477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3" name="Text Box 27"/>
          <p:cNvSpPr txBox="1">
            <a:spLocks noChangeArrowheads="1"/>
          </p:cNvSpPr>
          <p:nvPr/>
        </p:nvSpPr>
        <p:spPr bwMode="auto">
          <a:xfrm>
            <a:off x="3381375" y="4857751"/>
            <a:ext cx="237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ym typeface="Wingdings" pitchFamily="2" charset="2"/>
              </a:rPr>
              <a:t> bounded</a:t>
            </a:r>
            <a:endParaRPr lang="en-US" altLang="zh-TW"/>
          </a:p>
        </p:txBody>
      </p:sp>
      <p:sp>
        <p:nvSpPr>
          <p:cNvPr id="57364" name="Text Box 28"/>
          <p:cNvSpPr txBox="1">
            <a:spLocks noChangeArrowheads="1"/>
          </p:cNvSpPr>
          <p:nvPr/>
        </p:nvSpPr>
        <p:spPr bwMode="auto">
          <a:xfrm>
            <a:off x="3381375" y="5286376"/>
            <a:ext cx="237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ym typeface="Wingdings" pitchFamily="2" charset="2"/>
              </a:rPr>
              <a:t> unbounded</a:t>
            </a:r>
            <a:endParaRPr lang="en-US" altLang="zh-TW"/>
          </a:p>
        </p:txBody>
      </p:sp>
      <p:sp>
        <p:nvSpPr>
          <p:cNvPr id="57365" name="Text Box 4"/>
          <p:cNvSpPr txBox="1">
            <a:spLocks noChangeArrowheads="1"/>
          </p:cNvSpPr>
          <p:nvPr/>
        </p:nvSpPr>
        <p:spPr bwMode="auto">
          <a:xfrm>
            <a:off x="5810250" y="2143125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可逆性的</a:t>
            </a:r>
            <a:r>
              <a:rPr lang="en-US" altLang="zh-TW" b="1"/>
              <a:t>LTI</a:t>
            </a:r>
            <a:r>
              <a:rPr lang="zh-TW" altLang="en-US" b="1"/>
              <a:t>系統</a:t>
            </a:r>
            <a:endParaRPr lang="en-US" altLang="zh-TW" b="1"/>
          </a:p>
        </p:txBody>
      </p:sp>
      <p:graphicFrame>
        <p:nvGraphicFramePr>
          <p:cNvPr id="57350" name="Object 5"/>
          <p:cNvGraphicFramePr>
            <a:graphicFrameLocks noChangeAspect="1"/>
          </p:cNvGraphicFramePr>
          <p:nvPr/>
        </p:nvGraphicFramePr>
        <p:xfrm>
          <a:off x="6167439" y="4143376"/>
          <a:ext cx="32670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方程式" r:id="rId11" imgW="1663700" imgH="215900" progId="Equation.3">
                  <p:embed/>
                </p:oleObj>
              </mc:Choice>
              <mc:Fallback>
                <p:oleObj name="方程式" r:id="rId11" imgW="1663700" imgH="215900" progId="Equation.3">
                  <p:embed/>
                  <p:pic>
                    <p:nvPicPr>
                      <p:cNvPr id="573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4143376"/>
                        <a:ext cx="32670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6" name="Rectangle 2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6024564" y="4572000"/>
          <a:ext cx="3011487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Equation" r:id="rId13" imgW="1562040" imgH="736560" progId="Equation.3">
                  <p:embed/>
                </p:oleObj>
              </mc:Choice>
              <mc:Fallback>
                <p:oleObj name="Equation" r:id="rId13" imgW="1562040" imgH="736560" progId="Equation.3">
                  <p:embed/>
                  <p:pic>
                    <p:nvPicPr>
                      <p:cNvPr id="573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4" y="4572000"/>
                        <a:ext cx="3011487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7" name="Rectangle 2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52" name="Object 27"/>
          <p:cNvGraphicFramePr>
            <a:graphicFrameLocks noChangeAspect="1"/>
          </p:cNvGraphicFramePr>
          <p:nvPr/>
        </p:nvGraphicFramePr>
        <p:xfrm>
          <a:off x="7596188" y="6000751"/>
          <a:ext cx="21971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Equation" r:id="rId15" imgW="1168400" imgH="228600" progId="Equation.3">
                  <p:embed/>
                </p:oleObj>
              </mc:Choice>
              <mc:Fallback>
                <p:oleObj name="Equation" r:id="rId15" imgW="1168400" imgH="228600" progId="Equation.3">
                  <p:embed/>
                  <p:pic>
                    <p:nvPicPr>
                      <p:cNvPr id="57352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6000751"/>
                        <a:ext cx="21971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8" name="文字方塊 24"/>
          <p:cNvSpPr txBox="1">
            <a:spLocks noChangeArrowheads="1"/>
          </p:cNvSpPr>
          <p:nvPr/>
        </p:nvSpPr>
        <p:spPr bwMode="auto">
          <a:xfrm>
            <a:off x="2166939" y="5786438"/>
            <a:ext cx="328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這是個不穩定的系統。</a:t>
            </a:r>
          </a:p>
        </p:txBody>
      </p:sp>
      <p:sp>
        <p:nvSpPr>
          <p:cNvPr id="57369" name="文字方塊 25"/>
          <p:cNvSpPr txBox="1">
            <a:spLocks noChangeArrowheads="1"/>
          </p:cNvSpPr>
          <p:nvPr/>
        </p:nvSpPr>
        <p:spPr bwMode="auto">
          <a:xfrm>
            <a:off x="5810250" y="2571750"/>
            <a:ext cx="46434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一個連續時間</a:t>
            </a:r>
            <a:r>
              <a:rPr lang="en-US" altLang="zh-TW"/>
              <a:t>LTI</a:t>
            </a:r>
            <a:r>
              <a:rPr lang="zh-TW" altLang="en-US"/>
              <a:t>系統 若是具有可逆性</a:t>
            </a:r>
            <a:r>
              <a:rPr lang="en-US" altLang="zh-TW"/>
              <a:t>(invertibility)</a:t>
            </a:r>
            <a:r>
              <a:rPr lang="zh-TW" altLang="en-US"/>
              <a:t>，它就能找到一個逆向系統 </a:t>
            </a:r>
            <a:r>
              <a:rPr lang="en-US" altLang="zh-TW"/>
              <a:t>(inverse system)</a:t>
            </a:r>
            <a:r>
              <a:rPr lang="zh-TW" altLang="en-US"/>
              <a:t>，以原來輸出作為 的輸入時，得到的輸出就正好是原來的輸入。</a:t>
            </a:r>
          </a:p>
        </p:txBody>
      </p:sp>
      <p:sp>
        <p:nvSpPr>
          <p:cNvPr id="57370" name="文字方塊 26"/>
          <p:cNvSpPr txBox="1">
            <a:spLocks noChangeArrowheads="1"/>
          </p:cNvSpPr>
          <p:nvPr/>
        </p:nvSpPr>
        <p:spPr bwMode="auto">
          <a:xfrm>
            <a:off x="2024063" y="2928939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一個離散時間系統的脈衝響應為</a:t>
            </a:r>
          </a:p>
        </p:txBody>
      </p:sp>
      <p:sp>
        <p:nvSpPr>
          <p:cNvPr id="57371" name="文字方塊 27"/>
          <p:cNvSpPr txBox="1">
            <a:spLocks noChangeArrowheads="1"/>
          </p:cNvSpPr>
          <p:nvPr/>
        </p:nvSpPr>
        <p:spPr bwMode="auto">
          <a:xfrm>
            <a:off x="5881689" y="6000750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其條件就是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0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AEACFC0-CC6F-44EB-9864-FE935668969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04" name="Rectangle 14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05" name="Rectangle 17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06" name="Rectangle 2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07" name="Rectangle 24"/>
          <p:cNvSpPr>
            <a:spLocks noChangeArrowheads="1"/>
          </p:cNvSpPr>
          <p:nvPr/>
        </p:nvSpPr>
        <p:spPr bwMode="auto">
          <a:xfrm>
            <a:off x="1524001" y="28717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08" name="Rectangle 26"/>
          <p:cNvSpPr>
            <a:spLocks noChangeArrowheads="1"/>
          </p:cNvSpPr>
          <p:nvPr/>
        </p:nvSpPr>
        <p:spPr bwMode="auto">
          <a:xfrm>
            <a:off x="1524001" y="25431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09" name="Rectangle 28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0" name="Rectangle 30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8" name="Object 29"/>
          <p:cNvGraphicFramePr>
            <a:graphicFrameLocks noChangeAspect="1"/>
          </p:cNvGraphicFramePr>
          <p:nvPr/>
        </p:nvGraphicFramePr>
        <p:xfrm>
          <a:off x="2640014" y="2924175"/>
          <a:ext cx="58324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方程式" r:id="rId3" imgW="2895480" imgH="431640" progId="Equation.3">
                  <p:embed/>
                </p:oleObj>
              </mc:Choice>
              <mc:Fallback>
                <p:oleObj name="方程式" r:id="rId3" imgW="2895480" imgH="431640" progId="Equation.3">
                  <p:embed/>
                  <p:pic>
                    <p:nvPicPr>
                      <p:cNvPr id="409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2924175"/>
                        <a:ext cx="5832475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Rectangle 3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2" name="Rectangle 36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3" name="Rectangle 3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4" name="Rectangle 40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5" name="Rectangle 4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6" name="Rectangle 45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7" name="文字方塊 23"/>
          <p:cNvSpPr txBox="1">
            <a:spLocks noChangeArrowheads="1"/>
          </p:cNvSpPr>
          <p:nvPr/>
        </p:nvSpPr>
        <p:spPr bwMode="auto">
          <a:xfrm>
            <a:off x="2063751" y="2133601"/>
            <a:ext cx="799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如果是一串單位脈衝的線性組合作為系統的輸入，則輸出就等於所有脈衝響應的線性組合</a:t>
            </a:r>
            <a:r>
              <a:rPr lang="zh-TW" altLang="en-US"/>
              <a:t>，</a:t>
            </a:r>
          </a:p>
        </p:txBody>
      </p:sp>
      <p:sp>
        <p:nvSpPr>
          <p:cNvPr id="4118" name="文字方塊 24"/>
          <p:cNvSpPr txBox="1">
            <a:spLocks noChangeArrowheads="1"/>
          </p:cNvSpPr>
          <p:nvPr/>
        </p:nvSpPr>
        <p:spPr bwMode="auto">
          <a:xfrm>
            <a:off x="2135189" y="4076700"/>
            <a:ext cx="5184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這個</a:t>
            </a:r>
            <a:r>
              <a:rPr lang="zh-TW" altLang="zh-TW"/>
              <a:t>演算就叫做捲加演算</a:t>
            </a:r>
            <a:r>
              <a:rPr lang="en-US" altLang="zh-TW"/>
              <a:t>(convolution sum)</a:t>
            </a:r>
            <a:r>
              <a:rPr lang="zh-TW" altLang="en-US"/>
              <a:t>。</a:t>
            </a:r>
          </a:p>
        </p:txBody>
      </p:sp>
      <p:graphicFrame>
        <p:nvGraphicFramePr>
          <p:cNvPr id="4099" name="Object 27"/>
          <p:cNvGraphicFramePr>
            <a:graphicFrameLocks noChangeAspect="1"/>
          </p:cNvGraphicFramePr>
          <p:nvPr/>
        </p:nvGraphicFramePr>
        <p:xfrm>
          <a:off x="2855913" y="4581525"/>
          <a:ext cx="45275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2247840" imgH="431640" progId="Equation.3">
                  <p:embed/>
                </p:oleObj>
              </mc:Choice>
              <mc:Fallback>
                <p:oleObj name="Equation" r:id="rId5" imgW="2247840" imgH="431640" progId="Equation.3">
                  <p:embed/>
                  <p:pic>
                    <p:nvPicPr>
                      <p:cNvPr id="409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4581525"/>
                        <a:ext cx="452755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83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38F5297-D567-4F8E-8CC7-570B57F28CE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8375" name="Rectangle 6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8377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8378" name="Rectangle 1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8379" name="Text Box 18"/>
          <p:cNvSpPr txBox="1">
            <a:spLocks noChangeArrowheads="1"/>
          </p:cNvSpPr>
          <p:nvPr/>
        </p:nvSpPr>
        <p:spPr bwMode="auto">
          <a:xfrm>
            <a:off x="7032626" y="2492376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/>
          </a:p>
        </p:txBody>
      </p:sp>
      <p:sp>
        <p:nvSpPr>
          <p:cNvPr id="58380" name="Rectangle 20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0" name="Object 19"/>
          <p:cNvGraphicFramePr>
            <a:graphicFrameLocks noChangeAspect="1"/>
          </p:cNvGraphicFramePr>
          <p:nvPr/>
        </p:nvGraphicFramePr>
        <p:xfrm>
          <a:off x="2738439" y="3071814"/>
          <a:ext cx="35718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方程式" r:id="rId3" imgW="1701800" imgH="215900" progId="Equation.3">
                  <p:embed/>
                </p:oleObj>
              </mc:Choice>
              <mc:Fallback>
                <p:oleObj name="方程式" r:id="rId3" imgW="1701800" imgH="215900" progId="Equation.3">
                  <p:embed/>
                  <p:pic>
                    <p:nvPicPr>
                      <p:cNvPr id="5837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9" y="3071814"/>
                        <a:ext cx="3571875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1" name="Rectangle 2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1" name="Object 22"/>
          <p:cNvGraphicFramePr>
            <a:graphicFrameLocks noChangeAspect="1"/>
          </p:cNvGraphicFramePr>
          <p:nvPr/>
        </p:nvGraphicFramePr>
        <p:xfrm>
          <a:off x="2595564" y="3786188"/>
          <a:ext cx="56737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Equation" r:id="rId5" imgW="2933640" imgH="482400" progId="Equation.3">
                  <p:embed/>
                </p:oleObj>
              </mc:Choice>
              <mc:Fallback>
                <p:oleObj name="Equation" r:id="rId5" imgW="2933640" imgH="482400" progId="Equation.3">
                  <p:embed/>
                  <p:pic>
                    <p:nvPicPr>
                      <p:cNvPr id="58371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4" y="3786188"/>
                        <a:ext cx="5673725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2" name="Rectangle 2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2" name="Object 25"/>
          <p:cNvGraphicFramePr>
            <a:graphicFrameLocks noChangeAspect="1"/>
          </p:cNvGraphicFramePr>
          <p:nvPr/>
        </p:nvGraphicFramePr>
        <p:xfrm>
          <a:off x="3810001" y="4929188"/>
          <a:ext cx="26463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方程式" r:id="rId7" imgW="1206500" imgH="228600" progId="Equation.3">
                  <p:embed/>
                </p:oleObj>
              </mc:Choice>
              <mc:Fallback>
                <p:oleObj name="方程式" r:id="rId7" imgW="1206500" imgH="228600" progId="Equation.3">
                  <p:embed/>
                  <p:pic>
                    <p:nvPicPr>
                      <p:cNvPr id="58372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4929188"/>
                        <a:ext cx="26463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3" name="文字方塊 16"/>
          <p:cNvSpPr txBox="1">
            <a:spLocks noChangeArrowheads="1"/>
          </p:cNvSpPr>
          <p:nvPr/>
        </p:nvSpPr>
        <p:spPr bwMode="auto">
          <a:xfrm>
            <a:off x="2095501" y="1928813"/>
            <a:ext cx="7858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同理，一個離散時間</a:t>
            </a:r>
            <a:r>
              <a:rPr lang="en-US" altLang="zh-TW"/>
              <a:t>LTI</a:t>
            </a:r>
            <a:r>
              <a:rPr lang="zh-TW" altLang="en-US"/>
              <a:t>系統 若是具有可逆性</a:t>
            </a:r>
            <a:r>
              <a:rPr lang="en-US" altLang="zh-TW"/>
              <a:t>(invertibility)</a:t>
            </a:r>
            <a:r>
              <a:rPr lang="zh-TW" altLang="en-US"/>
              <a:t>，它就能找到一個逆向系統 </a:t>
            </a:r>
            <a:r>
              <a:rPr lang="en-US" altLang="zh-TW"/>
              <a:t>(inverse system)</a:t>
            </a:r>
            <a:r>
              <a:rPr lang="zh-TW" altLang="en-US"/>
              <a:t>，以原來輸出作為 的輸入時，得到的輸出就正好是原來的輸入。</a:t>
            </a:r>
          </a:p>
        </p:txBody>
      </p:sp>
      <p:sp>
        <p:nvSpPr>
          <p:cNvPr id="58384" name="文字方塊 17"/>
          <p:cNvSpPr txBox="1">
            <a:spLocks noChangeArrowheads="1"/>
          </p:cNvSpPr>
          <p:nvPr/>
        </p:nvSpPr>
        <p:spPr bwMode="auto">
          <a:xfrm>
            <a:off x="2166939" y="5000625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其條件就是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940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9604698-41BA-40D6-86A2-9F2C9EE75E4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9402" name="Text Box 4"/>
          <p:cNvSpPr txBox="1">
            <a:spLocks noChangeArrowheads="1"/>
          </p:cNvSpPr>
          <p:nvPr/>
        </p:nvSpPr>
        <p:spPr bwMode="auto">
          <a:xfrm>
            <a:off x="1992314" y="2205038"/>
            <a:ext cx="439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2.8  </a:t>
            </a:r>
            <a:r>
              <a:rPr lang="zh-TW" altLang="en-US"/>
              <a:t>連續時間逆向系統的推算</a:t>
            </a:r>
            <a:endParaRPr lang="en-US" altLang="zh-TW" b="1"/>
          </a:p>
        </p:txBody>
      </p:sp>
      <p:sp>
        <p:nvSpPr>
          <p:cNvPr id="59403" name="Rectangle 6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04" name="Rectangle 8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05" name="Rectangle 1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4" name="Object 9"/>
          <p:cNvGraphicFramePr>
            <a:graphicFrameLocks noChangeAspect="1"/>
          </p:cNvGraphicFramePr>
          <p:nvPr/>
        </p:nvGraphicFramePr>
        <p:xfrm>
          <a:off x="3095625" y="3786189"/>
          <a:ext cx="23891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方程式" r:id="rId3" imgW="1168400" imgH="228600" progId="Equation.3">
                  <p:embed/>
                </p:oleObj>
              </mc:Choice>
              <mc:Fallback>
                <p:oleObj name="方程式" r:id="rId3" imgW="1168400" imgH="228600" progId="Equation.3">
                  <p:embed/>
                  <p:pic>
                    <p:nvPicPr>
                      <p:cNvPr id="5939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3786189"/>
                        <a:ext cx="238918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6" name="Rectangle 12"/>
          <p:cNvSpPr>
            <a:spLocks noChangeArrowheads="1"/>
          </p:cNvSpPr>
          <p:nvPr/>
        </p:nvSpPr>
        <p:spPr bwMode="auto">
          <a:xfrm>
            <a:off x="1524001" y="2900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07" name="Rectangle 14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5" name="Object 13"/>
          <p:cNvGraphicFramePr>
            <a:graphicFrameLocks noChangeAspect="1"/>
          </p:cNvGraphicFramePr>
          <p:nvPr/>
        </p:nvGraphicFramePr>
        <p:xfrm>
          <a:off x="2238376" y="5715001"/>
          <a:ext cx="23590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方程式" r:id="rId5" imgW="1167893" imgH="393529" progId="Equation.3">
                  <p:embed/>
                </p:oleObj>
              </mc:Choice>
              <mc:Fallback>
                <p:oleObj name="方程式" r:id="rId5" imgW="1167893" imgH="393529" progId="Equation.3">
                  <p:embed/>
                  <p:pic>
                    <p:nvPicPr>
                      <p:cNvPr id="5939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5715001"/>
                        <a:ext cx="2359025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6" name="Object 15"/>
          <p:cNvGraphicFramePr>
            <a:graphicFrameLocks noChangeAspect="1"/>
          </p:cNvGraphicFramePr>
          <p:nvPr/>
        </p:nvGraphicFramePr>
        <p:xfrm>
          <a:off x="6667500" y="5786439"/>
          <a:ext cx="20891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方程式" r:id="rId7" imgW="1167893" imgH="393529" progId="Equation.3">
                  <p:embed/>
                </p:oleObj>
              </mc:Choice>
              <mc:Fallback>
                <p:oleObj name="方程式" r:id="rId7" imgW="1167893" imgH="393529" progId="Equation.3">
                  <p:embed/>
                  <p:pic>
                    <p:nvPicPr>
                      <p:cNvPr id="5939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5786439"/>
                        <a:ext cx="208915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9" name="Rectangle 1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10" name="Rectangle 21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11" name="Rectangle 23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12" name="Rectangle 27"/>
          <p:cNvSpPr>
            <a:spLocks noChangeArrowheads="1"/>
          </p:cNvSpPr>
          <p:nvPr/>
        </p:nvSpPr>
        <p:spPr bwMode="auto">
          <a:xfrm>
            <a:off x="1524001" y="25050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13" name="Rectangle 29"/>
          <p:cNvSpPr>
            <a:spLocks noChangeArrowheads="1"/>
          </p:cNvSpPr>
          <p:nvPr/>
        </p:nvSpPr>
        <p:spPr bwMode="auto">
          <a:xfrm>
            <a:off x="1524001" y="25050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14" name="Rectangle 31"/>
          <p:cNvSpPr>
            <a:spLocks noChangeArrowheads="1"/>
          </p:cNvSpPr>
          <p:nvPr/>
        </p:nvSpPr>
        <p:spPr bwMode="auto">
          <a:xfrm>
            <a:off x="1524001" y="33003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15" name="Rectangle 33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16" name="Rectangle 35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7" name="Object 34"/>
          <p:cNvGraphicFramePr>
            <a:graphicFrameLocks noChangeAspect="1"/>
          </p:cNvGraphicFramePr>
          <p:nvPr/>
        </p:nvGraphicFramePr>
        <p:xfrm>
          <a:off x="5095875" y="2786064"/>
          <a:ext cx="19621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方程式" r:id="rId9" imgW="990170" imgH="215806" progId="Equation.3">
                  <p:embed/>
                </p:oleObj>
              </mc:Choice>
              <mc:Fallback>
                <p:oleObj name="方程式" r:id="rId9" imgW="990170" imgH="215806" progId="Equation.3">
                  <p:embed/>
                  <p:pic>
                    <p:nvPicPr>
                      <p:cNvPr id="59397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2786064"/>
                        <a:ext cx="196215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7" name="Rectangle 38"/>
          <p:cNvSpPr>
            <a:spLocks noChangeArrowheads="1"/>
          </p:cNvSpPr>
          <p:nvPr/>
        </p:nvSpPr>
        <p:spPr bwMode="auto">
          <a:xfrm>
            <a:off x="1524001" y="25098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18" name="文字方塊 28"/>
          <p:cNvSpPr txBox="1">
            <a:spLocks noChangeArrowheads="1"/>
          </p:cNvSpPr>
          <p:nvPr/>
        </p:nvSpPr>
        <p:spPr bwMode="auto">
          <a:xfrm>
            <a:off x="2166939" y="2786063"/>
            <a:ext cx="2643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一個</a:t>
            </a:r>
            <a:r>
              <a:rPr lang="en-US" altLang="zh-TW"/>
              <a:t>LTI</a:t>
            </a:r>
            <a:r>
              <a:rPr lang="zh-TW" altLang="en-US"/>
              <a:t>系統描述如下，</a:t>
            </a:r>
          </a:p>
        </p:txBody>
      </p:sp>
      <p:sp>
        <p:nvSpPr>
          <p:cNvPr id="59419" name="文字方塊 29"/>
          <p:cNvSpPr txBox="1">
            <a:spLocks noChangeArrowheads="1"/>
          </p:cNvSpPr>
          <p:nvPr/>
        </p:nvSpPr>
        <p:spPr bwMode="auto">
          <a:xfrm>
            <a:off x="2238376" y="3786188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要求</a:t>
            </a:r>
          </a:p>
        </p:txBody>
      </p:sp>
      <p:sp>
        <p:nvSpPr>
          <p:cNvPr id="59420" name="文字方塊 30"/>
          <p:cNvSpPr txBox="1">
            <a:spLocks noChangeArrowheads="1"/>
          </p:cNvSpPr>
          <p:nvPr/>
        </p:nvSpPr>
        <p:spPr bwMode="auto">
          <a:xfrm>
            <a:off x="2238376" y="3286125"/>
            <a:ext cx="2714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其脈衝響應為</a:t>
            </a:r>
          </a:p>
        </p:txBody>
      </p:sp>
      <p:graphicFrame>
        <p:nvGraphicFramePr>
          <p:cNvPr id="59398" name="Object 7"/>
          <p:cNvGraphicFramePr>
            <a:graphicFrameLocks noChangeAspect="1"/>
          </p:cNvGraphicFramePr>
          <p:nvPr/>
        </p:nvGraphicFramePr>
        <p:xfrm>
          <a:off x="4095750" y="3286126"/>
          <a:ext cx="20002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方程式" r:id="rId11" imgW="990360" imgH="215640" progId="Equation.3">
                  <p:embed/>
                </p:oleObj>
              </mc:Choice>
              <mc:Fallback>
                <p:oleObj name="方程式" r:id="rId11" imgW="990360" imgH="215640" progId="Equation.3">
                  <p:embed/>
                  <p:pic>
                    <p:nvPicPr>
                      <p:cNvPr id="5939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3286126"/>
                        <a:ext cx="200025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1" name="Rectangle 3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9" name="Object 30"/>
          <p:cNvGraphicFramePr>
            <a:graphicFrameLocks noChangeAspect="1"/>
          </p:cNvGraphicFramePr>
          <p:nvPr/>
        </p:nvGraphicFramePr>
        <p:xfrm>
          <a:off x="2238376" y="4357689"/>
          <a:ext cx="62325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Equation" r:id="rId13" imgW="3213100" imgH="660400" progId="Equation.3">
                  <p:embed/>
                </p:oleObj>
              </mc:Choice>
              <mc:Fallback>
                <p:oleObj name="Equation" r:id="rId13" imgW="3213100" imgH="660400" progId="Equation.3">
                  <p:embed/>
                  <p:pic>
                    <p:nvPicPr>
                      <p:cNvPr id="59399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4357689"/>
                        <a:ext cx="6232525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2" name="文字方塊 34"/>
          <p:cNvSpPr txBox="1">
            <a:spLocks noChangeArrowheads="1"/>
          </p:cNvSpPr>
          <p:nvPr/>
        </p:nvSpPr>
        <p:spPr bwMode="auto">
          <a:xfrm>
            <a:off x="5238751" y="5929313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因此得到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042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EC203D9-11CA-4264-B983-37B59CCA8D4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60418" name="Object 26"/>
          <p:cNvGraphicFramePr>
            <a:graphicFrameLocks noChangeAspect="1"/>
          </p:cNvGraphicFramePr>
          <p:nvPr/>
        </p:nvGraphicFramePr>
        <p:xfrm>
          <a:off x="2238376" y="2786063"/>
          <a:ext cx="360997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圖片" r:id="rId3" imgW="2281343" imgH="1964092" progId="Word.Picture.8">
                  <p:embed/>
                </p:oleObj>
              </mc:Choice>
              <mc:Fallback>
                <p:oleObj name="圖片" r:id="rId3" imgW="2281343" imgH="1964092" progId="Word.Picture.8">
                  <p:embed/>
                  <p:pic>
                    <p:nvPicPr>
                      <p:cNvPr id="6041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2786063"/>
                        <a:ext cx="3609975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7"/>
          <p:cNvGraphicFramePr>
            <a:graphicFrameLocks noChangeAspect="1"/>
          </p:cNvGraphicFramePr>
          <p:nvPr/>
        </p:nvGraphicFramePr>
        <p:xfrm>
          <a:off x="2881314" y="2214564"/>
          <a:ext cx="18240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方程式" r:id="rId5" imgW="990360" imgH="215640" progId="Equation.3">
                  <p:embed/>
                </p:oleObj>
              </mc:Choice>
              <mc:Fallback>
                <p:oleObj name="方程式" r:id="rId5" imgW="990360" imgH="215640" progId="Equation.3">
                  <p:embed/>
                  <p:pic>
                    <p:nvPicPr>
                      <p:cNvPr id="604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4" y="2214564"/>
                        <a:ext cx="1824037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32"/>
          <p:cNvGraphicFramePr>
            <a:graphicFrameLocks noChangeAspect="1"/>
          </p:cNvGraphicFramePr>
          <p:nvPr/>
        </p:nvGraphicFramePr>
        <p:xfrm>
          <a:off x="6738939" y="2000251"/>
          <a:ext cx="20161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方程式" r:id="rId7" imgW="1167893" imgH="393529" progId="Equation.3">
                  <p:embed/>
                </p:oleObj>
              </mc:Choice>
              <mc:Fallback>
                <p:oleObj name="方程式" r:id="rId7" imgW="1167893" imgH="393529" progId="Equation.3">
                  <p:embed/>
                  <p:pic>
                    <p:nvPicPr>
                      <p:cNvPr id="6042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9" y="2000251"/>
                        <a:ext cx="2016125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37"/>
          <p:cNvGraphicFramePr>
            <a:graphicFrameLocks noChangeAspect="1"/>
          </p:cNvGraphicFramePr>
          <p:nvPr/>
        </p:nvGraphicFramePr>
        <p:xfrm>
          <a:off x="6167439" y="2857501"/>
          <a:ext cx="3519487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" name="圖片" r:id="rId9" imgW="2286244" imgH="1959266" progId="Word.Picture.8">
                  <p:embed/>
                </p:oleObj>
              </mc:Choice>
              <mc:Fallback>
                <p:oleObj name="圖片" r:id="rId9" imgW="2286244" imgH="1959266" progId="Word.Picture.8">
                  <p:embed/>
                  <p:pic>
                    <p:nvPicPr>
                      <p:cNvPr id="6042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2857501"/>
                        <a:ext cx="3519487" cy="221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145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B2879D1-86F0-4D14-BEC5-6C8AF2D5C25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1451" name="文字方塊 3"/>
          <p:cNvSpPr txBox="1">
            <a:spLocks noChangeArrowheads="1"/>
          </p:cNvSpPr>
          <p:nvPr/>
        </p:nvSpPr>
        <p:spPr bwMode="auto">
          <a:xfrm>
            <a:off x="2063750" y="2205038"/>
            <a:ext cx="410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2.9  </a:t>
            </a:r>
            <a:r>
              <a:rPr lang="zh-TW" altLang="zh-TW"/>
              <a:t>離散時間逆向系統的推算</a:t>
            </a:r>
            <a:endParaRPr lang="zh-TW" altLang="en-US"/>
          </a:p>
        </p:txBody>
      </p:sp>
      <p:sp>
        <p:nvSpPr>
          <p:cNvPr id="61452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42" name="Object 1"/>
          <p:cNvGraphicFramePr>
            <a:graphicFrameLocks noChangeAspect="1"/>
          </p:cNvGraphicFramePr>
          <p:nvPr/>
        </p:nvGraphicFramePr>
        <p:xfrm>
          <a:off x="2738439" y="3286125"/>
          <a:ext cx="16208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方程式" r:id="rId3" imgW="698197" imgH="203112" progId="Equation.3">
                  <p:embed/>
                </p:oleObj>
              </mc:Choice>
              <mc:Fallback>
                <p:oleObj name="方程式" r:id="rId3" imgW="698197" imgH="203112" progId="Equation.3">
                  <p:embed/>
                  <p:pic>
                    <p:nvPicPr>
                      <p:cNvPr id="6144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9" y="3286125"/>
                        <a:ext cx="1620837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3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2238376" y="4214814"/>
          <a:ext cx="42386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" name="方程式" r:id="rId5" imgW="2133600" imgH="431800" progId="Equation.3">
                  <p:embed/>
                </p:oleObj>
              </mc:Choice>
              <mc:Fallback>
                <p:oleObj name="方程式" r:id="rId5" imgW="2133600" imgH="431800" progId="Equation.3">
                  <p:embed/>
                  <p:pic>
                    <p:nvPicPr>
                      <p:cNvPr id="614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4214814"/>
                        <a:ext cx="4238625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4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44" name="Object 5"/>
          <p:cNvGraphicFramePr>
            <a:graphicFrameLocks noChangeAspect="1"/>
          </p:cNvGraphicFramePr>
          <p:nvPr/>
        </p:nvGraphicFramePr>
        <p:xfrm>
          <a:off x="2309814" y="5572125"/>
          <a:ext cx="243363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方程式" r:id="rId7" imgW="1167893" imgH="431613" progId="Equation.3">
                  <p:embed/>
                </p:oleObj>
              </mc:Choice>
              <mc:Fallback>
                <p:oleObj name="方程式" r:id="rId7" imgW="1167893" imgH="431613" progId="Equation.3">
                  <p:embed/>
                  <p:pic>
                    <p:nvPicPr>
                      <p:cNvPr id="6144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5572125"/>
                        <a:ext cx="2433637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5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45" name="Object 7"/>
          <p:cNvGraphicFramePr>
            <a:graphicFrameLocks noChangeAspect="1"/>
          </p:cNvGraphicFramePr>
          <p:nvPr/>
        </p:nvGraphicFramePr>
        <p:xfrm>
          <a:off x="7167563" y="3071813"/>
          <a:ext cx="25400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name="方程式" r:id="rId9" imgW="1295400" imgH="203200" progId="Equation.3">
                  <p:embed/>
                </p:oleObj>
              </mc:Choice>
              <mc:Fallback>
                <p:oleObj name="方程式" r:id="rId9" imgW="1295400" imgH="203200" progId="Equation.3">
                  <p:embed/>
                  <p:pic>
                    <p:nvPicPr>
                      <p:cNvPr id="6144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3" y="3071813"/>
                        <a:ext cx="254000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6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46" name="Object 9"/>
          <p:cNvGraphicFramePr>
            <a:graphicFrameLocks noChangeAspect="1"/>
          </p:cNvGraphicFramePr>
          <p:nvPr/>
        </p:nvGraphicFramePr>
        <p:xfrm>
          <a:off x="7167563" y="4857750"/>
          <a:ext cx="30988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方程式" r:id="rId11" imgW="1485900" imgH="228600" progId="Equation.3">
                  <p:embed/>
                </p:oleObj>
              </mc:Choice>
              <mc:Fallback>
                <p:oleObj name="方程式" r:id="rId11" imgW="1485900" imgH="228600" progId="Equation.3">
                  <p:embed/>
                  <p:pic>
                    <p:nvPicPr>
                      <p:cNvPr id="6144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3" y="4857750"/>
                        <a:ext cx="30988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7" name="文字方塊 14"/>
          <p:cNvSpPr txBox="1">
            <a:spLocks noChangeArrowheads="1"/>
          </p:cNvSpPr>
          <p:nvPr/>
        </p:nvSpPr>
        <p:spPr bwMode="auto">
          <a:xfrm>
            <a:off x="2238375" y="2857500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一個系統的脈衝響應為步進函數，</a:t>
            </a:r>
          </a:p>
        </p:txBody>
      </p:sp>
      <p:sp>
        <p:nvSpPr>
          <p:cNvPr id="61458" name="文字方塊 15"/>
          <p:cNvSpPr txBox="1">
            <a:spLocks noChangeArrowheads="1"/>
          </p:cNvSpPr>
          <p:nvPr/>
        </p:nvSpPr>
        <p:spPr bwMode="auto">
          <a:xfrm>
            <a:off x="2238375" y="3857625"/>
            <a:ext cx="314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其輸入輸出的關係如下，</a:t>
            </a:r>
          </a:p>
        </p:txBody>
      </p:sp>
      <p:sp>
        <p:nvSpPr>
          <p:cNvPr id="61459" name="文字方塊 17"/>
          <p:cNvSpPr txBox="1">
            <a:spLocks noChangeArrowheads="1"/>
          </p:cNvSpPr>
          <p:nvPr/>
        </p:nvSpPr>
        <p:spPr bwMode="auto">
          <a:xfrm>
            <a:off x="2309813" y="5214938"/>
            <a:ext cx="1428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計算</a:t>
            </a:r>
          </a:p>
        </p:txBody>
      </p:sp>
      <p:sp>
        <p:nvSpPr>
          <p:cNvPr id="61460" name="文字方塊 18"/>
          <p:cNvSpPr txBox="1">
            <a:spLocks noChangeArrowheads="1"/>
          </p:cNvSpPr>
          <p:nvPr/>
        </p:nvSpPr>
        <p:spPr bwMode="auto">
          <a:xfrm>
            <a:off x="6738938" y="3714750"/>
            <a:ext cx="3643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將        視為輸入，        視為輸出，就可以得出此逆向系統的脈衝響應。</a:t>
            </a:r>
          </a:p>
        </p:txBody>
      </p:sp>
      <p:graphicFrame>
        <p:nvGraphicFramePr>
          <p:cNvPr id="61447" name="Object 15"/>
          <p:cNvGraphicFramePr>
            <a:graphicFrameLocks noChangeAspect="1"/>
          </p:cNvGraphicFramePr>
          <p:nvPr/>
        </p:nvGraphicFramePr>
        <p:xfrm>
          <a:off x="7096125" y="3714751"/>
          <a:ext cx="6223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Equation" r:id="rId13" imgW="317160" imgH="203040" progId="Equation.3">
                  <p:embed/>
                </p:oleObj>
              </mc:Choice>
              <mc:Fallback>
                <p:oleObj name="Equation" r:id="rId13" imgW="317160" imgH="203040" progId="Equation.3">
                  <p:embed/>
                  <p:pic>
                    <p:nvPicPr>
                      <p:cNvPr id="614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25" y="3714751"/>
                        <a:ext cx="6223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" name="Object 16"/>
          <p:cNvGraphicFramePr>
            <a:graphicFrameLocks noChangeAspect="1"/>
          </p:cNvGraphicFramePr>
          <p:nvPr/>
        </p:nvGraphicFramePr>
        <p:xfrm>
          <a:off x="8966200" y="3714751"/>
          <a:ext cx="596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Equation" r:id="rId15" imgW="304560" imgH="203040" progId="Equation.3">
                  <p:embed/>
                </p:oleObj>
              </mc:Choice>
              <mc:Fallback>
                <p:oleObj name="Equation" r:id="rId15" imgW="304560" imgH="203040" progId="Equation.3">
                  <p:embed/>
                  <p:pic>
                    <p:nvPicPr>
                      <p:cNvPr id="6144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6200" y="3714751"/>
                        <a:ext cx="5969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247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FE0364D-5D76-4087-AAA8-625F159320A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247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2.5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線性非時變系統的步進響應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2475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76" name="Rectangle 1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77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78" name="Rectangle 18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79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80" name="Rectangle 23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81" name="Rectangle 34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66" name="Object 33"/>
          <p:cNvGraphicFramePr>
            <a:graphicFrameLocks noChangeAspect="1"/>
          </p:cNvGraphicFramePr>
          <p:nvPr/>
        </p:nvGraphicFramePr>
        <p:xfrm>
          <a:off x="1881189" y="2786063"/>
          <a:ext cx="4294187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方程式" r:id="rId3" imgW="2260440" imgH="558720" progId="Equation.3">
                  <p:embed/>
                </p:oleObj>
              </mc:Choice>
              <mc:Fallback>
                <p:oleObj name="方程式" r:id="rId3" imgW="2260440" imgH="558720" progId="Equation.3">
                  <p:embed/>
                  <p:pic>
                    <p:nvPicPr>
                      <p:cNvPr id="62466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9" y="2786063"/>
                        <a:ext cx="4294187" cy="107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6"/>
          <p:cNvGraphicFramePr>
            <a:graphicFrameLocks noChangeAspect="1"/>
          </p:cNvGraphicFramePr>
          <p:nvPr/>
        </p:nvGraphicFramePr>
        <p:xfrm>
          <a:off x="2452689" y="4572001"/>
          <a:ext cx="23463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方程式" r:id="rId5" imgW="1091726" imgH="330057" progId="Equation.3">
                  <p:embed/>
                </p:oleObj>
              </mc:Choice>
              <mc:Fallback>
                <p:oleObj name="方程式" r:id="rId5" imgW="1091726" imgH="330057" progId="Equation.3">
                  <p:embed/>
                  <p:pic>
                    <p:nvPicPr>
                      <p:cNvPr id="6246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4572001"/>
                        <a:ext cx="23463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39"/>
          <p:cNvGraphicFramePr>
            <a:graphicFrameLocks noChangeAspect="1"/>
          </p:cNvGraphicFramePr>
          <p:nvPr/>
        </p:nvGraphicFramePr>
        <p:xfrm>
          <a:off x="2238375" y="5715000"/>
          <a:ext cx="42100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方程式" r:id="rId7" imgW="2108200" imgH="431800" progId="Equation.3">
                  <p:embed/>
                </p:oleObj>
              </mc:Choice>
              <mc:Fallback>
                <p:oleObj name="方程式" r:id="rId7" imgW="2108200" imgH="431800" progId="Equation.3">
                  <p:embed/>
                  <p:pic>
                    <p:nvPicPr>
                      <p:cNvPr id="6246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5715000"/>
                        <a:ext cx="421005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2" name="Text Box 42"/>
          <p:cNvSpPr txBox="1">
            <a:spLocks noChangeArrowheads="1"/>
          </p:cNvSpPr>
          <p:nvPr/>
        </p:nvSpPr>
        <p:spPr bwMode="auto">
          <a:xfrm>
            <a:off x="6524626" y="1989138"/>
            <a:ext cx="3819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2.10 </a:t>
            </a:r>
            <a:r>
              <a:rPr lang="zh-TW" altLang="en-US"/>
              <a:t>串聯的</a:t>
            </a:r>
            <a:r>
              <a:rPr lang="en-US" altLang="zh-TW"/>
              <a:t>RL</a:t>
            </a:r>
            <a:r>
              <a:rPr lang="zh-TW" altLang="en-US"/>
              <a:t>電路</a:t>
            </a:r>
            <a:endParaRPr lang="en-US" altLang="zh-TW" b="1"/>
          </a:p>
        </p:txBody>
      </p:sp>
      <p:graphicFrame>
        <p:nvGraphicFramePr>
          <p:cNvPr id="62469" name="Object 43"/>
          <p:cNvGraphicFramePr>
            <a:graphicFrameLocks noChangeAspect="1"/>
          </p:cNvGraphicFramePr>
          <p:nvPr/>
        </p:nvGraphicFramePr>
        <p:xfrm>
          <a:off x="6881813" y="2428876"/>
          <a:ext cx="23050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方程式" r:id="rId9" imgW="1345616" imgH="393529" progId="Equation.3">
                  <p:embed/>
                </p:oleObj>
              </mc:Choice>
              <mc:Fallback>
                <p:oleObj name="方程式" r:id="rId9" imgW="1345616" imgH="393529" progId="Equation.3">
                  <p:embed/>
                  <p:pic>
                    <p:nvPicPr>
                      <p:cNvPr id="62469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2428876"/>
                        <a:ext cx="2305050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45"/>
          <p:cNvGraphicFramePr>
            <a:graphicFrameLocks noChangeAspect="1"/>
          </p:cNvGraphicFramePr>
          <p:nvPr/>
        </p:nvGraphicFramePr>
        <p:xfrm>
          <a:off x="7024688" y="3571875"/>
          <a:ext cx="1858962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方程式" r:id="rId11" imgW="1041120" imgH="419040" progId="Equation.3">
                  <p:embed/>
                </p:oleObj>
              </mc:Choice>
              <mc:Fallback>
                <p:oleObj name="方程式" r:id="rId11" imgW="1041120" imgH="419040" progId="Equation.3">
                  <p:embed/>
                  <p:pic>
                    <p:nvPicPr>
                      <p:cNvPr id="6247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688" y="3571875"/>
                        <a:ext cx="1858962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3" name="Rectangle 48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84" name="Rectangle 52"/>
          <p:cNvSpPr>
            <a:spLocks noChangeArrowheads="1"/>
          </p:cNvSpPr>
          <p:nvPr/>
        </p:nvSpPr>
        <p:spPr bwMode="auto">
          <a:xfrm>
            <a:off x="1524001" y="26860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71" name="Object 51"/>
          <p:cNvGraphicFramePr>
            <a:graphicFrameLocks noChangeAspect="1"/>
          </p:cNvGraphicFramePr>
          <p:nvPr/>
        </p:nvGraphicFramePr>
        <p:xfrm>
          <a:off x="6953251" y="4500564"/>
          <a:ext cx="3052763" cy="20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Visio" r:id="rId13" imgW="1436504" imgH="968496" progId="">
                  <p:embed/>
                </p:oleObj>
              </mc:Choice>
              <mc:Fallback>
                <p:oleObj name="Visio" r:id="rId13" imgW="1436504" imgH="968496" progId="">
                  <p:embed/>
                  <p:pic>
                    <p:nvPicPr>
                      <p:cNvPr id="62471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1" y="4500564"/>
                        <a:ext cx="3052763" cy="207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5" name="Text Box 53"/>
          <p:cNvSpPr txBox="1">
            <a:spLocks noChangeArrowheads="1"/>
          </p:cNvSpPr>
          <p:nvPr/>
        </p:nvSpPr>
        <p:spPr bwMode="auto">
          <a:xfrm>
            <a:off x="2024064" y="3929064"/>
            <a:ext cx="3857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這個輸出就稱為</a:t>
            </a:r>
            <a:r>
              <a:rPr lang="zh-TW" altLang="en-US" b="1"/>
              <a:t>步進響應</a:t>
            </a:r>
            <a:r>
              <a:rPr lang="en-US" altLang="zh-TW" b="1"/>
              <a:t>(step response)</a:t>
            </a:r>
            <a:r>
              <a:rPr lang="zh-TW" altLang="en-US" b="1"/>
              <a:t>，</a:t>
            </a:r>
            <a:r>
              <a:rPr lang="zh-TW" altLang="en-US"/>
              <a:t>寫成</a:t>
            </a:r>
            <a:endParaRPr lang="en-US" altLang="zh-TW"/>
          </a:p>
        </p:txBody>
      </p:sp>
      <p:sp>
        <p:nvSpPr>
          <p:cNvPr id="62486" name="文字方塊 22"/>
          <p:cNvSpPr txBox="1">
            <a:spLocks noChangeArrowheads="1"/>
          </p:cNvSpPr>
          <p:nvPr/>
        </p:nvSpPr>
        <p:spPr bwMode="auto">
          <a:xfrm>
            <a:off x="1881189" y="2071689"/>
            <a:ext cx="4071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如果連續時間</a:t>
            </a:r>
            <a:r>
              <a:rPr lang="en-US" altLang="zh-TW"/>
              <a:t>LTI</a:t>
            </a:r>
            <a:r>
              <a:rPr lang="zh-TW" altLang="en-US"/>
              <a:t>系統的輸入是一個單位步進函數 ，則輸出就寫成</a:t>
            </a:r>
          </a:p>
        </p:txBody>
      </p:sp>
      <p:sp>
        <p:nvSpPr>
          <p:cNvPr id="62487" name="文字方塊 24"/>
          <p:cNvSpPr txBox="1">
            <a:spLocks noChangeArrowheads="1"/>
          </p:cNvSpPr>
          <p:nvPr/>
        </p:nvSpPr>
        <p:spPr bwMode="auto">
          <a:xfrm>
            <a:off x="2024064" y="5429250"/>
            <a:ext cx="4643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同理，離散時間</a:t>
            </a:r>
            <a:r>
              <a:rPr lang="en-US" altLang="zh-TW"/>
              <a:t>LTI</a:t>
            </a:r>
            <a:r>
              <a:rPr lang="zh-TW" altLang="en-US"/>
              <a:t>系統的步進響應，是</a:t>
            </a:r>
          </a:p>
        </p:txBody>
      </p:sp>
      <p:sp>
        <p:nvSpPr>
          <p:cNvPr id="62488" name="文字方塊 26"/>
          <p:cNvSpPr txBox="1">
            <a:spLocks noChangeArrowheads="1"/>
          </p:cNvSpPr>
          <p:nvPr/>
        </p:nvSpPr>
        <p:spPr bwMode="auto">
          <a:xfrm>
            <a:off x="6667500" y="3143250"/>
            <a:ext cx="3500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其脈衝響應為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34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40245CA-83C3-4ED5-9785-926D2E71E31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3496" name="Rectangle 5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3497" name="Rectangle 7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3498" name="Rectangle 1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3490" name="Object 20"/>
          <p:cNvGraphicFramePr>
            <a:graphicFrameLocks noChangeAspect="1"/>
          </p:cNvGraphicFramePr>
          <p:nvPr/>
        </p:nvGraphicFramePr>
        <p:xfrm>
          <a:off x="4095751" y="2714625"/>
          <a:ext cx="58388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方程式" r:id="rId3" imgW="3327120" imgH="914400" progId="Equation.3">
                  <p:embed/>
                </p:oleObj>
              </mc:Choice>
              <mc:Fallback>
                <p:oleObj name="方程式" r:id="rId3" imgW="3327120" imgH="914400" progId="Equation.3">
                  <p:embed/>
                  <p:pic>
                    <p:nvPicPr>
                      <p:cNvPr id="6349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1" y="2714625"/>
                        <a:ext cx="5838825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9" name="Picture 23" descr="Fig-2-12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572001"/>
            <a:ext cx="360045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0" name="Picture 24" descr="Fig-2-1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4643438"/>
            <a:ext cx="360045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1" name="文字方塊 11"/>
          <p:cNvSpPr txBox="1">
            <a:spLocks noChangeArrowheads="1"/>
          </p:cNvSpPr>
          <p:nvPr/>
        </p:nvSpPr>
        <p:spPr bwMode="auto">
          <a:xfrm>
            <a:off x="2024063" y="2143125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當輸入電壓為步進函數時，</a:t>
            </a:r>
          </a:p>
        </p:txBody>
      </p:sp>
      <p:graphicFrame>
        <p:nvGraphicFramePr>
          <p:cNvPr id="63491" name="Object 47"/>
          <p:cNvGraphicFramePr>
            <a:graphicFrameLocks noChangeAspect="1"/>
          </p:cNvGraphicFramePr>
          <p:nvPr/>
        </p:nvGraphicFramePr>
        <p:xfrm>
          <a:off x="5810251" y="2143125"/>
          <a:ext cx="11525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name="方程式" r:id="rId7" imgW="660113" imgH="203112" progId="Equation.3">
                  <p:embed/>
                </p:oleObj>
              </mc:Choice>
              <mc:Fallback>
                <p:oleObj name="方程式" r:id="rId7" imgW="660113" imgH="203112" progId="Equation.3">
                  <p:embed/>
                  <p:pic>
                    <p:nvPicPr>
                      <p:cNvPr id="63491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1" y="2143125"/>
                        <a:ext cx="1152525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22"/>
          <p:cNvGraphicFramePr>
            <a:graphicFrameLocks noChangeAspect="1"/>
          </p:cNvGraphicFramePr>
          <p:nvPr/>
        </p:nvGraphicFramePr>
        <p:xfrm>
          <a:off x="3452814" y="4643439"/>
          <a:ext cx="151288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" name="方程式" r:id="rId9" imgW="1041120" imgH="419040" progId="Equation.3">
                  <p:embed/>
                </p:oleObj>
              </mc:Choice>
              <mc:Fallback>
                <p:oleObj name="方程式" r:id="rId9" imgW="1041120" imgH="419040" progId="Equation.3">
                  <p:embed/>
                  <p:pic>
                    <p:nvPicPr>
                      <p:cNvPr id="6349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4" y="4643439"/>
                        <a:ext cx="1512887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21"/>
          <p:cNvGraphicFramePr>
            <a:graphicFrameLocks noChangeAspect="1"/>
          </p:cNvGraphicFramePr>
          <p:nvPr/>
        </p:nvGraphicFramePr>
        <p:xfrm>
          <a:off x="6524626" y="4286250"/>
          <a:ext cx="20050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方程式" r:id="rId11" imgW="1333440" imgH="419040" progId="Equation.3">
                  <p:embed/>
                </p:oleObj>
              </mc:Choice>
              <mc:Fallback>
                <p:oleObj name="方程式" r:id="rId11" imgW="1333440" imgH="419040" progId="Equation.3">
                  <p:embed/>
                  <p:pic>
                    <p:nvPicPr>
                      <p:cNvPr id="6349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4286250"/>
                        <a:ext cx="2005013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2" name="文字方塊 15"/>
          <p:cNvSpPr txBox="1">
            <a:spLocks noChangeArrowheads="1"/>
          </p:cNvSpPr>
          <p:nvPr/>
        </p:nvSpPr>
        <p:spPr bwMode="auto">
          <a:xfrm>
            <a:off x="2095500" y="2928938"/>
            <a:ext cx="200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計算其步進響應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452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B8BB79B-2B0D-4141-BFAC-3BA79D33814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4521" name="Rectangle 1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4522" name="Rectangle 1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4523" name="Line 26"/>
          <p:cNvSpPr>
            <a:spLocks noChangeShapeType="1"/>
          </p:cNvSpPr>
          <p:nvPr/>
        </p:nvSpPr>
        <p:spPr bwMode="auto">
          <a:xfrm>
            <a:off x="7319963" y="5516563"/>
            <a:ext cx="0" cy="144462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4524" name="Text Box 28"/>
          <p:cNvSpPr txBox="1">
            <a:spLocks noChangeArrowheads="1"/>
          </p:cNvSpPr>
          <p:nvPr/>
        </p:nvSpPr>
        <p:spPr bwMode="auto">
          <a:xfrm>
            <a:off x="2024063" y="2071689"/>
            <a:ext cx="3744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</a:t>
            </a:r>
            <a:r>
              <a:rPr lang="zh-TW" altLang="zh-TW" b="1"/>
              <a:t>例題</a:t>
            </a:r>
            <a:r>
              <a:rPr lang="en-US" altLang="zh-TW" b="1"/>
              <a:t>2.11 </a:t>
            </a:r>
            <a:r>
              <a:rPr lang="zh-TW" altLang="zh-TW"/>
              <a:t>離散時間</a:t>
            </a:r>
            <a:r>
              <a:rPr lang="en-US" altLang="zh-TW"/>
              <a:t>LTI</a:t>
            </a:r>
            <a:r>
              <a:rPr lang="zh-TW" altLang="zh-TW"/>
              <a:t>系統的步進響應</a:t>
            </a:r>
            <a:endParaRPr lang="en-US" altLang="zh-TW" b="1"/>
          </a:p>
        </p:txBody>
      </p:sp>
      <p:sp>
        <p:nvSpPr>
          <p:cNvPr id="64525" name="Rectangle 30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4514" name="Object 29"/>
          <p:cNvGraphicFramePr>
            <a:graphicFrameLocks noChangeAspect="1"/>
          </p:cNvGraphicFramePr>
          <p:nvPr/>
        </p:nvGraphicFramePr>
        <p:xfrm>
          <a:off x="2135188" y="2852738"/>
          <a:ext cx="19431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方程式" r:id="rId3" imgW="977476" imgH="393529" progId="Equation.3">
                  <p:embed/>
                </p:oleObj>
              </mc:Choice>
              <mc:Fallback>
                <p:oleObj name="方程式" r:id="rId3" imgW="977476" imgH="393529" progId="Equation.3">
                  <p:embed/>
                  <p:pic>
                    <p:nvPicPr>
                      <p:cNvPr id="64514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852738"/>
                        <a:ext cx="1943100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6" name="Rectangle 32"/>
          <p:cNvSpPr>
            <a:spLocks noChangeArrowheads="1"/>
          </p:cNvSpPr>
          <p:nvPr/>
        </p:nvSpPr>
        <p:spPr bwMode="auto">
          <a:xfrm>
            <a:off x="1524001" y="28479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4515" name="Object 31"/>
          <p:cNvGraphicFramePr>
            <a:graphicFrameLocks noChangeAspect="1"/>
          </p:cNvGraphicFramePr>
          <p:nvPr/>
        </p:nvGraphicFramePr>
        <p:xfrm>
          <a:off x="2135188" y="3644901"/>
          <a:ext cx="3960812" cy="215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方程式" r:id="rId5" imgW="2197080" imgH="1193760" progId="Equation.3">
                  <p:embed/>
                </p:oleObj>
              </mc:Choice>
              <mc:Fallback>
                <p:oleObj name="方程式" r:id="rId5" imgW="2197080" imgH="1193760" progId="Equation.3">
                  <p:embed/>
                  <p:pic>
                    <p:nvPicPr>
                      <p:cNvPr id="6451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644901"/>
                        <a:ext cx="3960812" cy="215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7" name="Rectangle 34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4528" name="Rectangle 3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4516" name="Object 35"/>
          <p:cNvGraphicFramePr>
            <a:graphicFrameLocks noChangeAspect="1"/>
          </p:cNvGraphicFramePr>
          <p:nvPr/>
        </p:nvGraphicFramePr>
        <p:xfrm>
          <a:off x="2135189" y="5715001"/>
          <a:ext cx="260508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方程式" r:id="rId7" imgW="1295400" imgH="393700" progId="Equation.3">
                  <p:embed/>
                </p:oleObj>
              </mc:Choice>
              <mc:Fallback>
                <p:oleObj name="方程式" r:id="rId7" imgW="1295400" imgH="393700" progId="Equation.3">
                  <p:embed/>
                  <p:pic>
                    <p:nvPicPr>
                      <p:cNvPr id="6451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5715001"/>
                        <a:ext cx="2605087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29" name="Picture 40" descr="Fig-2-13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6" y="4786314"/>
            <a:ext cx="331311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0" name="Picture 41" descr="Fig-2-13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2133601"/>
            <a:ext cx="3313113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517" name="Object 17"/>
          <p:cNvGraphicFramePr>
            <a:graphicFrameLocks noChangeAspect="1"/>
          </p:cNvGraphicFramePr>
          <p:nvPr/>
        </p:nvGraphicFramePr>
        <p:xfrm>
          <a:off x="8445500" y="2071688"/>
          <a:ext cx="1422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" name="Equation" r:id="rId11" imgW="990360" imgH="393480" progId="Equation.3">
                  <p:embed/>
                </p:oleObj>
              </mc:Choice>
              <mc:Fallback>
                <p:oleObj name="Equation" r:id="rId11" imgW="990360" imgH="393480" progId="Equation.3">
                  <p:embed/>
                  <p:pic>
                    <p:nvPicPr>
                      <p:cNvPr id="6451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0" y="2071688"/>
                        <a:ext cx="14224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18"/>
          <p:cNvGraphicFramePr>
            <a:graphicFrameLocks noChangeAspect="1"/>
          </p:cNvGraphicFramePr>
          <p:nvPr/>
        </p:nvGraphicFramePr>
        <p:xfrm>
          <a:off x="8364539" y="4214813"/>
          <a:ext cx="18938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方程式" r:id="rId13" imgW="1295400" imgH="393700" progId="Equation.3">
                  <p:embed/>
                </p:oleObj>
              </mc:Choice>
              <mc:Fallback>
                <p:oleObj name="方程式" r:id="rId13" imgW="1295400" imgH="393700" progId="Equation.3">
                  <p:embed/>
                  <p:pic>
                    <p:nvPicPr>
                      <p:cNvPr id="6451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4539" y="4214813"/>
                        <a:ext cx="189388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55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117B9C5-6BC9-440D-A99F-8BF86C97BEE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554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2.6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線性非時變系統的表示法</a:t>
            </a:r>
          </a:p>
        </p:txBody>
      </p:sp>
      <p:sp>
        <p:nvSpPr>
          <p:cNvPr id="65544" name="Rectangle 7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5545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5546" name="Rectangle 15"/>
          <p:cNvSpPr>
            <a:spLocks noChangeArrowheads="1"/>
          </p:cNvSpPr>
          <p:nvPr/>
        </p:nvSpPr>
        <p:spPr bwMode="auto">
          <a:xfrm>
            <a:off x="1524001" y="3052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5547" name="Rectangle 2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5548" name="Rectangle 2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5549" name="Text Box 25"/>
          <p:cNvSpPr txBox="1">
            <a:spLocks noChangeArrowheads="1"/>
          </p:cNvSpPr>
          <p:nvPr/>
        </p:nvSpPr>
        <p:spPr bwMode="auto">
          <a:xfrm>
            <a:off x="1992314" y="2133601"/>
            <a:ext cx="4175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連續時間 </a:t>
            </a:r>
            <a:r>
              <a:rPr lang="en-US" altLang="zh-TW" b="1"/>
              <a:t>LTI</a:t>
            </a:r>
            <a:r>
              <a:rPr lang="zh-TW" altLang="en-US" b="1"/>
              <a:t>系統的微分方程式</a:t>
            </a:r>
            <a:endParaRPr lang="en-US" altLang="zh-TW" b="1"/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微分方程式</a:t>
            </a:r>
            <a:r>
              <a:rPr lang="en-US" altLang="zh-TW"/>
              <a:t>(differential equation) 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2.12  </a:t>
            </a:r>
            <a:r>
              <a:rPr lang="en-US" altLang="zh-TW"/>
              <a:t>RLC</a:t>
            </a:r>
            <a:r>
              <a:rPr lang="zh-TW" altLang="en-US"/>
              <a:t>串聯電路</a:t>
            </a:r>
            <a:endParaRPr lang="en-US" altLang="zh-TW" b="1"/>
          </a:p>
        </p:txBody>
      </p:sp>
      <p:sp>
        <p:nvSpPr>
          <p:cNvPr id="65550" name="Rectangle 2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5538" name="Object 26"/>
          <p:cNvGraphicFramePr>
            <a:graphicFrameLocks noChangeAspect="1"/>
          </p:cNvGraphicFramePr>
          <p:nvPr/>
        </p:nvGraphicFramePr>
        <p:xfrm>
          <a:off x="2024064" y="3643314"/>
          <a:ext cx="37861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方程式" r:id="rId3" imgW="2273040" imgH="393480" progId="Equation.3">
                  <p:embed/>
                </p:oleObj>
              </mc:Choice>
              <mc:Fallback>
                <p:oleObj name="方程式" r:id="rId3" imgW="2273040" imgH="393480" progId="Equation.3">
                  <p:embed/>
                  <p:pic>
                    <p:nvPicPr>
                      <p:cNvPr id="6553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3643314"/>
                        <a:ext cx="3786187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1" name="Rectangle 29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5539" name="Object 28"/>
          <p:cNvGraphicFramePr>
            <a:graphicFrameLocks noChangeAspect="1"/>
          </p:cNvGraphicFramePr>
          <p:nvPr/>
        </p:nvGraphicFramePr>
        <p:xfrm>
          <a:off x="2309813" y="5500688"/>
          <a:ext cx="377666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9" name="Equation" r:id="rId5" imgW="2273040" imgH="419040" progId="Equation.3">
                  <p:embed/>
                </p:oleObj>
              </mc:Choice>
              <mc:Fallback>
                <p:oleObj name="Equation" r:id="rId5" imgW="2273040" imgH="419040" progId="Equation.3">
                  <p:embed/>
                  <p:pic>
                    <p:nvPicPr>
                      <p:cNvPr id="6553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5500688"/>
                        <a:ext cx="3776662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2" name="Rectangle 31"/>
          <p:cNvSpPr>
            <a:spLocks noChangeArrowheads="1"/>
          </p:cNvSpPr>
          <p:nvPr/>
        </p:nvSpPr>
        <p:spPr bwMode="auto">
          <a:xfrm>
            <a:off x="1524001" y="26764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5553" name="Rectangle 33"/>
          <p:cNvSpPr>
            <a:spLocks noChangeArrowheads="1"/>
          </p:cNvSpPr>
          <p:nvPr/>
        </p:nvSpPr>
        <p:spPr bwMode="auto">
          <a:xfrm>
            <a:off x="1524001" y="26098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5540" name="Object 32"/>
          <p:cNvGraphicFramePr>
            <a:graphicFrameLocks noChangeAspect="1"/>
          </p:cNvGraphicFramePr>
          <p:nvPr/>
        </p:nvGraphicFramePr>
        <p:xfrm>
          <a:off x="6311901" y="2997201"/>
          <a:ext cx="3960813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r:id="rId7" imgW="1716203" imgH="886494" progId="">
                  <p:embed/>
                </p:oleObj>
              </mc:Choice>
              <mc:Fallback>
                <p:oleObj r:id="rId7" imgW="1716203" imgH="886494" progId="">
                  <p:embed/>
                  <p:pic>
                    <p:nvPicPr>
                      <p:cNvPr id="6554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1" y="2997201"/>
                        <a:ext cx="3960813" cy="204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4" name="文字方塊 19"/>
          <p:cNvSpPr txBox="1">
            <a:spLocks noChangeArrowheads="1"/>
          </p:cNvSpPr>
          <p:nvPr/>
        </p:nvSpPr>
        <p:spPr bwMode="auto">
          <a:xfrm>
            <a:off x="2024063" y="4500563"/>
            <a:ext cx="4286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加上的電壓為輸入 ，產生的電流為 輸出，等號兩邊作微分，就得到微分方程式。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656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6AA4894-7812-42F0-9EFB-60BC1D00A15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6569" name="Rectangle 6"/>
          <p:cNvSpPr>
            <a:spLocks noChangeArrowheads="1"/>
          </p:cNvSpPr>
          <p:nvPr/>
        </p:nvSpPr>
        <p:spPr bwMode="auto">
          <a:xfrm>
            <a:off x="1524001" y="3052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auto">
          <a:xfrm>
            <a:off x="1524001" y="25145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571" name="Text Box 10"/>
          <p:cNvSpPr txBox="1">
            <a:spLocks noChangeArrowheads="1"/>
          </p:cNvSpPr>
          <p:nvPr/>
        </p:nvSpPr>
        <p:spPr bwMode="auto">
          <a:xfrm>
            <a:off x="2238376" y="4929188"/>
            <a:ext cx="439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初始值</a:t>
            </a:r>
            <a:r>
              <a:rPr lang="en-US" altLang="zh-TW"/>
              <a:t>(initial values)</a:t>
            </a: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573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574" name="Rectangle 16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6562" name="Object 15"/>
          <p:cNvGraphicFramePr>
            <a:graphicFrameLocks noChangeAspect="1"/>
          </p:cNvGraphicFramePr>
          <p:nvPr/>
        </p:nvGraphicFramePr>
        <p:xfrm>
          <a:off x="4953000" y="4929188"/>
          <a:ext cx="7556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方程式" r:id="rId3" imgW="393529" imgH="203112" progId="Equation.3">
                  <p:embed/>
                </p:oleObj>
              </mc:Choice>
              <mc:Fallback>
                <p:oleObj name="方程式" r:id="rId3" imgW="393529" imgH="203112" progId="Equation.3">
                  <p:embed/>
                  <p:pic>
                    <p:nvPicPr>
                      <p:cNvPr id="6656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929188"/>
                        <a:ext cx="75565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5" name="Rectangle 18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576" name="Rectangle 20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577" name="Rectangle 2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578" name="Text Box 27"/>
          <p:cNvSpPr txBox="1">
            <a:spLocks noChangeArrowheads="1"/>
          </p:cNvSpPr>
          <p:nvPr/>
        </p:nvSpPr>
        <p:spPr bwMode="auto">
          <a:xfrm>
            <a:off x="2238375" y="3429000"/>
            <a:ext cx="3176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初始條件</a:t>
            </a:r>
            <a:r>
              <a:rPr lang="en-US" altLang="zh-TW"/>
              <a:t>(initial condition)</a:t>
            </a:r>
          </a:p>
        </p:txBody>
      </p:sp>
      <p:graphicFrame>
        <p:nvGraphicFramePr>
          <p:cNvPr id="66563" name="Object 28"/>
          <p:cNvGraphicFramePr>
            <a:graphicFrameLocks noChangeAspect="1"/>
          </p:cNvGraphicFramePr>
          <p:nvPr/>
        </p:nvGraphicFramePr>
        <p:xfrm>
          <a:off x="5595939" y="3357563"/>
          <a:ext cx="82708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name="方程式" r:id="rId5" imgW="393529" imgH="203112" progId="Equation.3">
                  <p:embed/>
                </p:oleObj>
              </mc:Choice>
              <mc:Fallback>
                <p:oleObj name="方程式" r:id="rId5" imgW="393529" imgH="203112" progId="Equation.3">
                  <p:embed/>
                  <p:pic>
                    <p:nvPicPr>
                      <p:cNvPr id="66563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939" y="3357563"/>
                        <a:ext cx="827087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36"/>
          <p:cNvGraphicFramePr>
            <a:graphicFrameLocks noChangeAspect="1"/>
          </p:cNvGraphicFramePr>
          <p:nvPr/>
        </p:nvGraphicFramePr>
        <p:xfrm>
          <a:off x="2309813" y="3929063"/>
          <a:ext cx="591026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Equation" r:id="rId7" imgW="3809880" imgH="457200" progId="Equation.3">
                  <p:embed/>
                </p:oleObj>
              </mc:Choice>
              <mc:Fallback>
                <p:oleObj name="Equation" r:id="rId7" imgW="3809880" imgH="457200" progId="Equation.3">
                  <p:embed/>
                  <p:pic>
                    <p:nvPicPr>
                      <p:cNvPr id="6656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3929063"/>
                        <a:ext cx="5910262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9" name="Rectangle 39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6565" name="Object 38"/>
          <p:cNvGraphicFramePr>
            <a:graphicFrameLocks noChangeAspect="1"/>
          </p:cNvGraphicFramePr>
          <p:nvPr/>
        </p:nvGraphicFramePr>
        <p:xfrm>
          <a:off x="2381251" y="5500688"/>
          <a:ext cx="62341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5" name="Equation" r:id="rId9" imgW="3809880" imgH="457200" progId="Equation.3">
                  <p:embed/>
                </p:oleObj>
              </mc:Choice>
              <mc:Fallback>
                <p:oleObj name="Equation" r:id="rId9" imgW="3809880" imgH="457200" progId="Equation.3">
                  <p:embed/>
                  <p:pic>
                    <p:nvPicPr>
                      <p:cNvPr id="6656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1" y="5500688"/>
                        <a:ext cx="6234113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18"/>
          <p:cNvGraphicFramePr>
            <a:graphicFrameLocks noChangeAspect="1"/>
          </p:cNvGraphicFramePr>
          <p:nvPr/>
        </p:nvGraphicFramePr>
        <p:xfrm>
          <a:off x="3095626" y="2428876"/>
          <a:ext cx="38893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方程式" r:id="rId11" imgW="2005729" imgH="444307" progId="Equation.3">
                  <p:embed/>
                </p:oleObj>
              </mc:Choice>
              <mc:Fallback>
                <p:oleObj name="方程式" r:id="rId11" imgW="2005729" imgH="444307" progId="Equation.3">
                  <p:embed/>
                  <p:pic>
                    <p:nvPicPr>
                      <p:cNvPr id="6656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6" y="2428876"/>
                        <a:ext cx="388937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80" name="文字方塊 19"/>
          <p:cNvSpPr txBox="1">
            <a:spLocks noChangeArrowheads="1"/>
          </p:cNvSpPr>
          <p:nvPr/>
        </p:nvSpPr>
        <p:spPr bwMode="auto">
          <a:xfrm>
            <a:off x="2095501" y="2071688"/>
            <a:ext cx="7929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一個連續時間系統如果用微分方程式來描述，可以寫成一個通式如下，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75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80DFBBB-672D-4D98-BF19-5D47F37CD49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7597" name="Rectangle 5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598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599" name="Text Box 13"/>
          <p:cNvSpPr txBox="1">
            <a:spLocks noChangeArrowheads="1"/>
          </p:cNvSpPr>
          <p:nvPr/>
        </p:nvSpPr>
        <p:spPr bwMode="auto">
          <a:xfrm>
            <a:off x="1992314" y="2060575"/>
            <a:ext cx="417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連續時間 </a:t>
            </a:r>
            <a:r>
              <a:rPr lang="en-US" altLang="zh-TW" b="1"/>
              <a:t>LTI</a:t>
            </a:r>
            <a:r>
              <a:rPr lang="zh-TW" altLang="en-US" b="1"/>
              <a:t>系統的方塊圖表示法</a:t>
            </a:r>
            <a:endParaRPr lang="en-US" altLang="zh-TW"/>
          </a:p>
        </p:txBody>
      </p:sp>
      <p:sp>
        <p:nvSpPr>
          <p:cNvPr id="67600" name="Rectangle 1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7586" name="Object 14"/>
          <p:cNvGraphicFramePr>
            <a:graphicFrameLocks noChangeAspect="1"/>
          </p:cNvGraphicFramePr>
          <p:nvPr/>
        </p:nvGraphicFramePr>
        <p:xfrm>
          <a:off x="2381250" y="2928939"/>
          <a:ext cx="302418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方程式" r:id="rId3" imgW="1714500" imgH="393700" progId="Equation.3">
                  <p:embed/>
                </p:oleObj>
              </mc:Choice>
              <mc:Fallback>
                <p:oleObj name="方程式" r:id="rId3" imgW="1714500" imgH="393700" progId="Equation.3">
                  <p:embed/>
                  <p:pic>
                    <p:nvPicPr>
                      <p:cNvPr id="675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928939"/>
                        <a:ext cx="3024188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1" name="Rectangle 18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7587" name="Object 17"/>
          <p:cNvGraphicFramePr>
            <a:graphicFrameLocks noChangeAspect="1"/>
          </p:cNvGraphicFramePr>
          <p:nvPr/>
        </p:nvGraphicFramePr>
        <p:xfrm>
          <a:off x="1952626" y="5143501"/>
          <a:ext cx="3986213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Equation" r:id="rId5" imgW="2057400" imgH="685800" progId="Equation.3">
                  <p:embed/>
                </p:oleObj>
              </mc:Choice>
              <mc:Fallback>
                <p:oleObj name="Equation" r:id="rId5" imgW="2057400" imgH="685800" progId="Equation.3">
                  <p:embed/>
                  <p:pic>
                    <p:nvPicPr>
                      <p:cNvPr id="6758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6" y="5143501"/>
                        <a:ext cx="3986213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2" name="Rectangle 2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7588" name="Object 19"/>
          <p:cNvGraphicFramePr>
            <a:graphicFrameLocks noChangeAspect="1"/>
          </p:cNvGraphicFramePr>
          <p:nvPr/>
        </p:nvGraphicFramePr>
        <p:xfrm>
          <a:off x="4024313" y="3643313"/>
          <a:ext cx="7921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方程式" r:id="rId7" imgW="419100" imgH="228600" progId="Equation.3">
                  <p:embed/>
                </p:oleObj>
              </mc:Choice>
              <mc:Fallback>
                <p:oleObj name="方程式" r:id="rId7" imgW="419100" imgH="228600" progId="Equation.3">
                  <p:embed/>
                  <p:pic>
                    <p:nvPicPr>
                      <p:cNvPr id="6758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3643313"/>
                        <a:ext cx="7921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3" name="Text Box 21"/>
          <p:cNvSpPr txBox="1">
            <a:spLocks noChangeArrowheads="1"/>
          </p:cNvSpPr>
          <p:nvPr/>
        </p:nvSpPr>
        <p:spPr bwMode="auto">
          <a:xfrm>
            <a:off x="2095500" y="3643313"/>
            <a:ext cx="1785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標示一次微分</a:t>
            </a:r>
            <a:endParaRPr lang="en-US" altLang="zh-TW"/>
          </a:p>
        </p:txBody>
      </p:sp>
      <p:sp>
        <p:nvSpPr>
          <p:cNvPr id="67604" name="Rectangle 23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7589" name="Object 22"/>
          <p:cNvGraphicFramePr>
            <a:graphicFrameLocks noChangeAspect="1"/>
          </p:cNvGraphicFramePr>
          <p:nvPr/>
        </p:nvGraphicFramePr>
        <p:xfrm>
          <a:off x="4024314" y="4071939"/>
          <a:ext cx="9366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9" name="方程式" r:id="rId9" imgW="482391" imgH="228501" progId="Equation.3">
                  <p:embed/>
                </p:oleObj>
              </mc:Choice>
              <mc:Fallback>
                <p:oleObj name="方程式" r:id="rId9" imgW="482391" imgH="228501" progId="Equation.3">
                  <p:embed/>
                  <p:pic>
                    <p:nvPicPr>
                      <p:cNvPr id="67589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4" y="4071939"/>
                        <a:ext cx="936625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5" name="Text Box 24"/>
          <p:cNvSpPr txBox="1">
            <a:spLocks noChangeArrowheads="1"/>
          </p:cNvSpPr>
          <p:nvPr/>
        </p:nvSpPr>
        <p:spPr bwMode="auto">
          <a:xfrm>
            <a:off x="2095501" y="4143375"/>
            <a:ext cx="1871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標示一次積分</a:t>
            </a:r>
            <a:endParaRPr lang="en-US" altLang="zh-TW"/>
          </a:p>
        </p:txBody>
      </p:sp>
      <p:sp>
        <p:nvSpPr>
          <p:cNvPr id="67606" name="Rectangle 2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7590" name="Object 26"/>
          <p:cNvGraphicFramePr>
            <a:graphicFrameLocks noChangeAspect="1"/>
          </p:cNvGraphicFramePr>
          <p:nvPr/>
        </p:nvGraphicFramePr>
        <p:xfrm>
          <a:off x="6238875" y="3714751"/>
          <a:ext cx="4002088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Equation" r:id="rId11" imgW="2133360" imgH="583920" progId="Equation.3">
                  <p:embed/>
                </p:oleObj>
              </mc:Choice>
              <mc:Fallback>
                <p:oleObj name="Equation" r:id="rId11" imgW="2133360" imgH="583920" progId="Equation.3">
                  <p:embed/>
                  <p:pic>
                    <p:nvPicPr>
                      <p:cNvPr id="6759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3714751"/>
                        <a:ext cx="4002088" cy="110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7" name="Rectangle 30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7591" name="Object 29"/>
          <p:cNvGraphicFramePr>
            <a:graphicFrameLocks noChangeAspect="1"/>
          </p:cNvGraphicFramePr>
          <p:nvPr/>
        </p:nvGraphicFramePr>
        <p:xfrm>
          <a:off x="6310313" y="5572125"/>
          <a:ext cx="372745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name="方程式" r:id="rId13" imgW="2006600" imgH="431800" progId="Equation.3">
                  <p:embed/>
                </p:oleObj>
              </mc:Choice>
              <mc:Fallback>
                <p:oleObj name="方程式" r:id="rId13" imgW="2006600" imgH="431800" progId="Equation.3">
                  <p:embed/>
                  <p:pic>
                    <p:nvPicPr>
                      <p:cNvPr id="6759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5572125"/>
                        <a:ext cx="3727450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8" name="Rectangle 33"/>
          <p:cNvSpPr>
            <a:spLocks noChangeArrowheads="1"/>
          </p:cNvSpPr>
          <p:nvPr/>
        </p:nvSpPr>
        <p:spPr bwMode="auto">
          <a:xfrm>
            <a:off x="1524001" y="31098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609" name="Rectangle 36"/>
          <p:cNvSpPr>
            <a:spLocks noChangeArrowheads="1"/>
          </p:cNvSpPr>
          <p:nvPr/>
        </p:nvSpPr>
        <p:spPr bwMode="auto">
          <a:xfrm>
            <a:off x="1524001" y="31098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610" name="文字方塊 25"/>
          <p:cNvSpPr txBox="1">
            <a:spLocks noChangeArrowheads="1"/>
          </p:cNvSpPr>
          <p:nvPr/>
        </p:nvSpPr>
        <p:spPr bwMode="auto">
          <a:xfrm>
            <a:off x="2095500" y="2571750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定義微分的關係如下，</a:t>
            </a:r>
          </a:p>
        </p:txBody>
      </p:sp>
      <p:sp>
        <p:nvSpPr>
          <p:cNvPr id="67611" name="文字方塊 26"/>
          <p:cNvSpPr txBox="1">
            <a:spLocks noChangeArrowheads="1"/>
          </p:cNvSpPr>
          <p:nvPr/>
        </p:nvSpPr>
        <p:spPr bwMode="auto">
          <a:xfrm>
            <a:off x="2238375" y="4714875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定義積分的關係如下，</a:t>
            </a:r>
          </a:p>
        </p:txBody>
      </p:sp>
      <p:sp>
        <p:nvSpPr>
          <p:cNvPr id="67612" name="文字方塊 27"/>
          <p:cNvSpPr txBox="1">
            <a:spLocks noChangeArrowheads="1"/>
          </p:cNvSpPr>
          <p:nvPr/>
        </p:nvSpPr>
        <p:spPr bwMode="auto">
          <a:xfrm>
            <a:off x="6024564" y="2571751"/>
            <a:ext cx="4643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假設系統是          才有輸入，         就是此系統的起始時間。假設</a:t>
            </a:r>
          </a:p>
        </p:txBody>
      </p:sp>
      <p:sp>
        <p:nvSpPr>
          <p:cNvPr id="67613" name="Rectangle 2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7592" name="Object 8"/>
          <p:cNvGraphicFramePr>
            <a:graphicFrameLocks noChangeAspect="1"/>
          </p:cNvGraphicFramePr>
          <p:nvPr/>
        </p:nvGraphicFramePr>
        <p:xfrm>
          <a:off x="7453314" y="2571750"/>
          <a:ext cx="65563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2" name="Equation" r:id="rId15" imgW="317087" imgH="177569" progId="Equation.3">
                  <p:embed/>
                </p:oleObj>
              </mc:Choice>
              <mc:Fallback>
                <p:oleObj name="Equation" r:id="rId15" imgW="317087" imgH="177569" progId="Equation.3">
                  <p:embed/>
                  <p:pic>
                    <p:nvPicPr>
                      <p:cNvPr id="675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4" y="2571750"/>
                        <a:ext cx="655637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14" name="Rectangle 2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7593" name="Object 28"/>
          <p:cNvGraphicFramePr>
            <a:graphicFrameLocks noChangeAspect="1"/>
          </p:cNvGraphicFramePr>
          <p:nvPr/>
        </p:nvGraphicFramePr>
        <p:xfrm>
          <a:off x="9382125" y="2571750"/>
          <a:ext cx="6556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3" name="Equation" r:id="rId17" imgW="317087" imgH="177569" progId="Equation.3">
                  <p:embed/>
                </p:oleObj>
              </mc:Choice>
              <mc:Fallback>
                <p:oleObj name="Equation" r:id="rId17" imgW="317087" imgH="177569" progId="Equation.3">
                  <p:embed/>
                  <p:pic>
                    <p:nvPicPr>
                      <p:cNvPr id="67593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25" y="2571750"/>
                        <a:ext cx="655638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7594" name="Object 30"/>
          <p:cNvGraphicFramePr>
            <a:graphicFrameLocks noChangeAspect="1"/>
          </p:cNvGraphicFramePr>
          <p:nvPr/>
        </p:nvGraphicFramePr>
        <p:xfrm>
          <a:off x="6453188" y="3214689"/>
          <a:ext cx="1714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4" name="Equation" r:id="rId19" imgW="914400" imgH="228600" progId="Equation.3">
                  <p:embed/>
                </p:oleObj>
              </mc:Choice>
              <mc:Fallback>
                <p:oleObj name="Equation" r:id="rId19" imgW="914400" imgH="228600" progId="Equation.3">
                  <p:embed/>
                  <p:pic>
                    <p:nvPicPr>
                      <p:cNvPr id="6759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3214689"/>
                        <a:ext cx="17145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16" name="文字方塊 34"/>
          <p:cNvSpPr txBox="1">
            <a:spLocks noChangeArrowheads="1"/>
          </p:cNvSpPr>
          <p:nvPr/>
        </p:nvSpPr>
        <p:spPr bwMode="auto">
          <a:xfrm>
            <a:off x="6024564" y="4857751"/>
            <a:ext cx="4643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將系統微分方程式改為積分表示</a:t>
            </a:r>
            <a:r>
              <a:rPr lang="en-US" altLang="zh-TW"/>
              <a:t>(</a:t>
            </a:r>
            <a:r>
              <a:rPr lang="zh-TW" altLang="en-US"/>
              <a:t>連續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TW" altLang="en-US"/>
              <a:t>次積分</a:t>
            </a:r>
            <a:r>
              <a:rPr lang="en-US" altLang="zh-TW"/>
              <a:t>)</a:t>
            </a:r>
            <a:r>
              <a:rPr lang="zh-TW" altLang="en-US"/>
              <a:t>，假設各項初始值為 </a:t>
            </a:r>
            <a:r>
              <a:rPr lang="en-US" altLang="zh-TW"/>
              <a:t>0</a:t>
            </a:r>
            <a:r>
              <a:rPr lang="zh-TW" altLang="en-US"/>
              <a:t>，就得到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12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5639FB7-0220-4611-8F5B-FD119CE38AC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130" name="Text Box 4"/>
          <p:cNvSpPr txBox="1">
            <a:spLocks noChangeArrowheads="1"/>
          </p:cNvSpPr>
          <p:nvPr/>
        </p:nvSpPr>
        <p:spPr bwMode="auto">
          <a:xfrm>
            <a:off x="2135189" y="2205038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 </a:t>
            </a:r>
            <a:r>
              <a:rPr lang="en-US" altLang="zh-TW" b="1"/>
              <a:t>2.1 </a:t>
            </a:r>
            <a:r>
              <a:rPr lang="zh-TW" altLang="en-US"/>
              <a:t>捲加演算一</a:t>
            </a:r>
            <a:endParaRPr lang="en-US" altLang="zh-TW" b="1"/>
          </a:p>
        </p:txBody>
      </p:sp>
      <p:sp>
        <p:nvSpPr>
          <p:cNvPr id="5131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2711451" y="2781301"/>
          <a:ext cx="216376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282700" imgH="711200" progId="Equation.3">
                  <p:embed/>
                </p:oleObj>
              </mc:Choice>
              <mc:Fallback>
                <p:oleObj name="Equation" r:id="rId3" imgW="1282700" imgH="711200" progId="Equation.3">
                  <p:embed/>
                  <p:pic>
                    <p:nvPicPr>
                      <p:cNvPr id="51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2781301"/>
                        <a:ext cx="2163763" cy="119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6888164" y="2565400"/>
          <a:ext cx="2555875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1346200" imgH="711200" progId="Equation.3">
                  <p:embed/>
                </p:oleObj>
              </mc:Choice>
              <mc:Fallback>
                <p:oleObj name="Equation" r:id="rId5" imgW="1346200" imgH="711200" progId="Equation.3">
                  <p:embed/>
                  <p:pic>
                    <p:nvPicPr>
                      <p:cNvPr id="51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4" y="2565400"/>
                        <a:ext cx="2555875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4" name="Object 12"/>
          <p:cNvGraphicFramePr>
            <a:graphicFrameLocks noChangeAspect="1"/>
          </p:cNvGraphicFramePr>
          <p:nvPr/>
        </p:nvGraphicFramePr>
        <p:xfrm>
          <a:off x="2135188" y="4292601"/>
          <a:ext cx="3446462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7" imgW="4600432" imgH="2771918" progId="">
                  <p:embed/>
                </p:oleObj>
              </mc:Choice>
              <mc:Fallback>
                <p:oleObj r:id="rId7" imgW="4600432" imgH="2771918" progId="">
                  <p:embed/>
                  <p:pic>
                    <p:nvPicPr>
                      <p:cNvPr id="51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292601"/>
                        <a:ext cx="3446462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5" name="Object 14"/>
          <p:cNvGraphicFramePr>
            <a:graphicFrameLocks noChangeAspect="1"/>
          </p:cNvGraphicFramePr>
          <p:nvPr/>
        </p:nvGraphicFramePr>
        <p:xfrm>
          <a:off x="6816726" y="4292601"/>
          <a:ext cx="3446463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9" imgW="4600432" imgH="2771918" progId="">
                  <p:embed/>
                </p:oleObj>
              </mc:Choice>
              <mc:Fallback>
                <p:oleObj r:id="rId9" imgW="4600432" imgH="2771918" progId="">
                  <p:embed/>
                  <p:pic>
                    <p:nvPicPr>
                      <p:cNvPr id="512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6" y="4292601"/>
                        <a:ext cx="3446463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6" name="Object 16"/>
          <p:cNvGraphicFramePr>
            <a:graphicFrameLocks noChangeAspect="1"/>
          </p:cNvGraphicFramePr>
          <p:nvPr/>
        </p:nvGraphicFramePr>
        <p:xfrm>
          <a:off x="6743700" y="4292600"/>
          <a:ext cx="6111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1" imgW="304536" imgH="203024" progId="Equation.3">
                  <p:embed/>
                </p:oleObj>
              </mc:Choice>
              <mc:Fallback>
                <p:oleObj name="Equation" r:id="rId11" imgW="304536" imgH="203024" progId="Equation.3">
                  <p:embed/>
                  <p:pic>
                    <p:nvPicPr>
                      <p:cNvPr id="512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4292600"/>
                        <a:ext cx="611188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7" name="Object 18"/>
          <p:cNvGraphicFramePr>
            <a:graphicFrameLocks noChangeAspect="1"/>
          </p:cNvGraphicFramePr>
          <p:nvPr/>
        </p:nvGraphicFramePr>
        <p:xfrm>
          <a:off x="2208214" y="4365625"/>
          <a:ext cx="61118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3" imgW="304536" imgH="203024" progId="Equation.3">
                  <p:embed/>
                </p:oleObj>
              </mc:Choice>
              <mc:Fallback>
                <p:oleObj name="Equation" r:id="rId13" imgW="304536" imgH="203024" progId="Equation.3">
                  <p:embed/>
                  <p:pic>
                    <p:nvPicPr>
                      <p:cNvPr id="512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4365625"/>
                        <a:ext cx="611187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9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861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861950A-0FB8-4702-823B-53511E4A58A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8618" name="Rectangle 6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8619" name="Rectangle 8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8620" name="Rectangle 15"/>
          <p:cNvSpPr>
            <a:spLocks noChangeArrowheads="1"/>
          </p:cNvSpPr>
          <p:nvPr/>
        </p:nvSpPr>
        <p:spPr bwMode="auto">
          <a:xfrm>
            <a:off x="1524001" y="19049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8621" name="Rectangle 17"/>
          <p:cNvSpPr>
            <a:spLocks noChangeArrowheads="1"/>
          </p:cNvSpPr>
          <p:nvPr/>
        </p:nvSpPr>
        <p:spPr bwMode="auto">
          <a:xfrm>
            <a:off x="1524001" y="31098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8610" name="Object 16"/>
          <p:cNvGraphicFramePr>
            <a:graphicFrameLocks noChangeAspect="1"/>
          </p:cNvGraphicFramePr>
          <p:nvPr/>
        </p:nvGraphicFramePr>
        <p:xfrm>
          <a:off x="1881189" y="5286375"/>
          <a:ext cx="41497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Equation" r:id="rId3" imgW="2158920" imgH="241200" progId="Equation.3">
                  <p:embed/>
                </p:oleObj>
              </mc:Choice>
              <mc:Fallback>
                <p:oleObj name="Equation" r:id="rId3" imgW="2158920" imgH="241200" progId="Equation.3">
                  <p:embed/>
                  <p:pic>
                    <p:nvPicPr>
                      <p:cNvPr id="6861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9" y="5286375"/>
                        <a:ext cx="4149725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2" name="Rectangle 19"/>
          <p:cNvSpPr>
            <a:spLocks noChangeArrowheads="1"/>
          </p:cNvSpPr>
          <p:nvPr/>
        </p:nvSpPr>
        <p:spPr bwMode="auto">
          <a:xfrm>
            <a:off x="1524001" y="31098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8611" name="Object 18"/>
          <p:cNvGraphicFramePr>
            <a:graphicFrameLocks noChangeAspect="1"/>
          </p:cNvGraphicFramePr>
          <p:nvPr/>
        </p:nvGraphicFramePr>
        <p:xfrm>
          <a:off x="1881188" y="5929313"/>
          <a:ext cx="39608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方程式" r:id="rId5" imgW="2222500" imgH="241300" progId="Equation.3">
                  <p:embed/>
                </p:oleObj>
              </mc:Choice>
              <mc:Fallback>
                <p:oleObj name="方程式" r:id="rId5" imgW="2222500" imgH="241300" progId="Equation.3">
                  <p:embed/>
                  <p:pic>
                    <p:nvPicPr>
                      <p:cNvPr id="6861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5929313"/>
                        <a:ext cx="39608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3" name="Text Box 22"/>
          <p:cNvSpPr txBox="1">
            <a:spLocks noChangeArrowheads="1"/>
          </p:cNvSpPr>
          <p:nvPr/>
        </p:nvSpPr>
        <p:spPr bwMode="auto">
          <a:xfrm>
            <a:off x="6456364" y="5229225"/>
            <a:ext cx="3640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直接型第一式</a:t>
            </a:r>
            <a:r>
              <a:rPr lang="en-US" altLang="zh-TW" b="1"/>
              <a:t>(direct form I)</a:t>
            </a:r>
          </a:p>
        </p:txBody>
      </p:sp>
      <p:graphicFrame>
        <p:nvGraphicFramePr>
          <p:cNvPr id="68612" name="Object 24"/>
          <p:cNvGraphicFramePr>
            <a:graphicFrameLocks noChangeAspect="1"/>
          </p:cNvGraphicFramePr>
          <p:nvPr/>
        </p:nvGraphicFramePr>
        <p:xfrm>
          <a:off x="1952625" y="4071939"/>
          <a:ext cx="38163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方程式" r:id="rId7" imgW="1981080" imgH="482400" progId="Equation.3">
                  <p:embed/>
                </p:oleObj>
              </mc:Choice>
              <mc:Fallback>
                <p:oleObj name="方程式" r:id="rId7" imgW="1981080" imgH="482400" progId="Equation.3">
                  <p:embed/>
                  <p:pic>
                    <p:nvPicPr>
                      <p:cNvPr id="686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4071939"/>
                        <a:ext cx="381635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4" name="Rectangle 27"/>
          <p:cNvSpPr>
            <a:spLocks noChangeArrowheads="1"/>
          </p:cNvSpPr>
          <p:nvPr/>
        </p:nvSpPr>
        <p:spPr bwMode="auto">
          <a:xfrm>
            <a:off x="1524001" y="19049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8625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8626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8613" name="Object 20"/>
          <p:cNvGraphicFramePr>
            <a:graphicFrameLocks noChangeAspect="1"/>
          </p:cNvGraphicFramePr>
          <p:nvPr/>
        </p:nvGraphicFramePr>
        <p:xfrm>
          <a:off x="6024563" y="2143125"/>
          <a:ext cx="43561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r:id="rId9" imgW="1162902" imgH="610142" progId="">
                  <p:embed/>
                </p:oleObj>
              </mc:Choice>
              <mc:Fallback>
                <p:oleObj r:id="rId9" imgW="1162902" imgH="610142" progId="">
                  <p:embed/>
                  <p:pic>
                    <p:nvPicPr>
                      <p:cNvPr id="6861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2143125"/>
                        <a:ext cx="43561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7" name="Text Box 21"/>
          <p:cNvSpPr txBox="1">
            <a:spLocks noChangeArrowheads="1"/>
          </p:cNvSpPr>
          <p:nvPr/>
        </p:nvSpPr>
        <p:spPr bwMode="auto">
          <a:xfrm>
            <a:off x="1881188" y="2143125"/>
            <a:ext cx="3357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考慮一個二階系統，其</a:t>
            </a:r>
            <a:endParaRPr lang="en-US" altLang="zh-TW"/>
          </a:p>
        </p:txBody>
      </p:sp>
      <p:graphicFrame>
        <p:nvGraphicFramePr>
          <p:cNvPr id="68614" name="Object 32"/>
          <p:cNvGraphicFramePr>
            <a:graphicFrameLocks noChangeAspect="1"/>
          </p:cNvGraphicFramePr>
          <p:nvPr/>
        </p:nvGraphicFramePr>
        <p:xfrm>
          <a:off x="1952625" y="2643188"/>
          <a:ext cx="38877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name="方程式" r:id="rId11" imgW="1993680" imgH="482400" progId="Equation.3">
                  <p:embed/>
                </p:oleObj>
              </mc:Choice>
              <mc:Fallback>
                <p:oleObj name="方程式" r:id="rId11" imgW="1993680" imgH="482400" progId="Equation.3">
                  <p:embed/>
                  <p:pic>
                    <p:nvPicPr>
                      <p:cNvPr id="6861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2643188"/>
                        <a:ext cx="3887788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5" name="Object 9"/>
          <p:cNvGraphicFramePr>
            <a:graphicFrameLocks noChangeAspect="1"/>
          </p:cNvGraphicFramePr>
          <p:nvPr/>
        </p:nvGraphicFramePr>
        <p:xfrm>
          <a:off x="4595813" y="2143125"/>
          <a:ext cx="7429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方程式" r:id="rId13" imgW="380880" imgH="215640" progId="Equation.3">
                  <p:embed/>
                </p:oleObj>
              </mc:Choice>
              <mc:Fallback>
                <p:oleObj name="方程式" r:id="rId13" imgW="380880" imgH="215640" progId="Equation.3">
                  <p:embed/>
                  <p:pic>
                    <p:nvPicPr>
                      <p:cNvPr id="686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2143125"/>
                        <a:ext cx="742950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8" name="文字方塊 19"/>
          <p:cNvSpPr txBox="1">
            <a:spLocks noChangeArrowheads="1"/>
          </p:cNvSpPr>
          <p:nvPr/>
        </p:nvSpPr>
        <p:spPr bwMode="auto">
          <a:xfrm>
            <a:off x="1952625" y="3643313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整理成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963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B623CEF-2E7F-495A-ABA1-605F4B9A735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9638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9639" name="Rectangle 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9640" name="Rectangle 18"/>
          <p:cNvSpPr>
            <a:spLocks noChangeArrowheads="1"/>
          </p:cNvSpPr>
          <p:nvPr/>
        </p:nvSpPr>
        <p:spPr bwMode="auto">
          <a:xfrm>
            <a:off x="1524001" y="19049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9641" name="Rectangle 20"/>
          <p:cNvSpPr>
            <a:spLocks noChangeArrowheads="1"/>
          </p:cNvSpPr>
          <p:nvPr/>
        </p:nvSpPr>
        <p:spPr bwMode="auto">
          <a:xfrm>
            <a:off x="1524001" y="19049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9642" name="Text Box 21"/>
          <p:cNvSpPr txBox="1">
            <a:spLocks noChangeArrowheads="1"/>
          </p:cNvSpPr>
          <p:nvPr/>
        </p:nvSpPr>
        <p:spPr bwMode="auto">
          <a:xfrm>
            <a:off x="6738939" y="5786438"/>
            <a:ext cx="357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直接型第二式</a:t>
            </a:r>
            <a:r>
              <a:rPr lang="en-US" altLang="zh-TW" b="1"/>
              <a:t>(direct form II)</a:t>
            </a:r>
          </a:p>
        </p:txBody>
      </p:sp>
      <p:graphicFrame>
        <p:nvGraphicFramePr>
          <p:cNvPr id="69634" name="Object 11"/>
          <p:cNvGraphicFramePr>
            <a:graphicFrameLocks noChangeAspect="1"/>
          </p:cNvGraphicFramePr>
          <p:nvPr/>
        </p:nvGraphicFramePr>
        <p:xfrm>
          <a:off x="1881189" y="2857500"/>
          <a:ext cx="435292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r:id="rId3" imgW="1164695" imgH="613754" progId="">
                  <p:embed/>
                </p:oleObj>
              </mc:Choice>
              <mc:Fallback>
                <p:oleObj r:id="rId3" imgW="1164695" imgH="613754" progId="">
                  <p:embed/>
                  <p:pic>
                    <p:nvPicPr>
                      <p:cNvPr id="6963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9" y="2857500"/>
                        <a:ext cx="4352925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3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9635" name="Object 12"/>
          <p:cNvGraphicFramePr>
            <a:graphicFrameLocks noChangeAspect="1"/>
          </p:cNvGraphicFramePr>
          <p:nvPr/>
        </p:nvGraphicFramePr>
        <p:xfrm>
          <a:off x="6315076" y="2857500"/>
          <a:ext cx="435292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r:id="rId5" imgW="1170073" imgH="612671" progId="">
                  <p:embed/>
                </p:oleObj>
              </mc:Choice>
              <mc:Fallback>
                <p:oleObj r:id="rId5" imgW="1170073" imgH="612671" progId="">
                  <p:embed/>
                  <p:pic>
                    <p:nvPicPr>
                      <p:cNvPr id="6963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076" y="2857500"/>
                        <a:ext cx="4352925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4" name="文字方塊 11"/>
          <p:cNvSpPr txBox="1">
            <a:spLocks noChangeArrowheads="1"/>
          </p:cNvSpPr>
          <p:nvPr/>
        </p:nvSpPr>
        <p:spPr bwMode="auto">
          <a:xfrm>
            <a:off x="2024064" y="2143125"/>
            <a:ext cx="8143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將圖</a:t>
            </a:r>
            <a:r>
              <a:rPr lang="en-US" altLang="zh-TW"/>
              <a:t>2.13</a:t>
            </a:r>
            <a:r>
              <a:rPr lang="zh-TW" altLang="en-US"/>
              <a:t>中的兩個網路互換位置，再將兩個積分路徑合併，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066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9D1DCDD-92A4-4D82-A38B-A4702BD5107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0665" name="文字方塊 3"/>
          <p:cNvSpPr txBox="1">
            <a:spLocks noChangeArrowheads="1"/>
          </p:cNvSpPr>
          <p:nvPr/>
        </p:nvSpPr>
        <p:spPr bwMode="auto">
          <a:xfrm>
            <a:off x="1992313" y="2133600"/>
            <a:ext cx="6551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2.13 </a:t>
            </a:r>
            <a:r>
              <a:rPr lang="zh-TW" altLang="zh-TW"/>
              <a:t>三階連續時間</a:t>
            </a:r>
            <a:r>
              <a:rPr lang="en-US" altLang="zh-TW"/>
              <a:t>LTI</a:t>
            </a:r>
            <a:r>
              <a:rPr lang="zh-TW" altLang="zh-TW"/>
              <a:t>系統的方塊圖表示</a:t>
            </a:r>
            <a:endParaRPr lang="zh-TW" altLang="en-US"/>
          </a:p>
        </p:txBody>
      </p:sp>
      <p:sp>
        <p:nvSpPr>
          <p:cNvPr id="70666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0658" name="Object 1"/>
          <p:cNvGraphicFramePr>
            <a:graphicFrameLocks noChangeAspect="1"/>
          </p:cNvGraphicFramePr>
          <p:nvPr/>
        </p:nvGraphicFramePr>
        <p:xfrm>
          <a:off x="1952625" y="3143251"/>
          <a:ext cx="82486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Equation" r:id="rId3" imgW="4520880" imgH="419040" progId="Equation.3">
                  <p:embed/>
                </p:oleObj>
              </mc:Choice>
              <mc:Fallback>
                <p:oleObj name="Equation" r:id="rId3" imgW="4520880" imgH="419040" progId="Equation.3">
                  <p:embed/>
                  <p:pic>
                    <p:nvPicPr>
                      <p:cNvPr id="7065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3143251"/>
                        <a:ext cx="824865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7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2054226" y="4500563"/>
          <a:ext cx="83280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Equation" r:id="rId5" imgW="4127500" imgH="228600" progId="Equation.3">
                  <p:embed/>
                </p:oleObj>
              </mc:Choice>
              <mc:Fallback>
                <p:oleObj name="Equation" r:id="rId5" imgW="4127500" imgH="228600" progId="Equation.3">
                  <p:embed/>
                  <p:pic>
                    <p:nvPicPr>
                      <p:cNvPr id="706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6" y="4500563"/>
                        <a:ext cx="8328025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8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0660" name="Object 5"/>
          <p:cNvGraphicFramePr>
            <a:graphicFrameLocks noChangeAspect="1"/>
          </p:cNvGraphicFramePr>
          <p:nvPr/>
        </p:nvGraphicFramePr>
        <p:xfrm>
          <a:off x="2381251" y="5286375"/>
          <a:ext cx="57197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name="Equation" r:id="rId7" imgW="2743200" imgH="228600" progId="Equation.3">
                  <p:embed/>
                </p:oleObj>
              </mc:Choice>
              <mc:Fallback>
                <p:oleObj name="Equation" r:id="rId7" imgW="2743200" imgH="228600" progId="Equation.3">
                  <p:embed/>
                  <p:pic>
                    <p:nvPicPr>
                      <p:cNvPr id="7066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1" y="5286375"/>
                        <a:ext cx="5719763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9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0661" name="Object 7"/>
          <p:cNvGraphicFramePr>
            <a:graphicFrameLocks noChangeAspect="1"/>
          </p:cNvGraphicFramePr>
          <p:nvPr/>
        </p:nvGraphicFramePr>
        <p:xfrm>
          <a:off x="2381250" y="5929313"/>
          <a:ext cx="45608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Equation" r:id="rId9" imgW="2184400" imgH="228600" progId="Equation.3">
                  <p:embed/>
                </p:oleObj>
              </mc:Choice>
              <mc:Fallback>
                <p:oleObj name="Equation" r:id="rId9" imgW="2184400" imgH="228600" progId="Equation.3">
                  <p:embed/>
                  <p:pic>
                    <p:nvPicPr>
                      <p:cNvPr id="7066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5929313"/>
                        <a:ext cx="456088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0" name="文字方塊 12"/>
          <p:cNvSpPr txBox="1">
            <a:spLocks noChangeArrowheads="1"/>
          </p:cNvSpPr>
          <p:nvPr/>
        </p:nvSpPr>
        <p:spPr bwMode="auto">
          <a:xfrm>
            <a:off x="2095501" y="2643188"/>
            <a:ext cx="8215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一個連續時間</a:t>
            </a:r>
            <a:r>
              <a:rPr lang="en-US" altLang="zh-TW"/>
              <a:t>LTI</a:t>
            </a:r>
            <a:r>
              <a:rPr lang="zh-TW" altLang="en-US"/>
              <a:t>系統的微分方程式如下，這是一個              的例子，</a:t>
            </a:r>
          </a:p>
        </p:txBody>
      </p:sp>
      <p:sp>
        <p:nvSpPr>
          <p:cNvPr id="70671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0662" name="Object 13"/>
          <p:cNvGraphicFramePr>
            <a:graphicFrameLocks noChangeAspect="1"/>
          </p:cNvGraphicFramePr>
          <p:nvPr/>
        </p:nvGraphicFramePr>
        <p:xfrm>
          <a:off x="8024813" y="2724151"/>
          <a:ext cx="78581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2" name="Equation" r:id="rId11" imgW="482391" imgH="165028" progId="Equation.3">
                  <p:embed/>
                </p:oleObj>
              </mc:Choice>
              <mc:Fallback>
                <p:oleObj name="Equation" r:id="rId11" imgW="482391" imgH="165028" progId="Equation.3">
                  <p:embed/>
                  <p:pic>
                    <p:nvPicPr>
                      <p:cNvPr id="7066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4813" y="2724151"/>
                        <a:ext cx="785812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2" name="Text Box 24"/>
          <p:cNvSpPr txBox="1">
            <a:spLocks noChangeArrowheads="1"/>
          </p:cNvSpPr>
          <p:nvPr/>
        </p:nvSpPr>
        <p:spPr bwMode="auto">
          <a:xfrm>
            <a:off x="2024063" y="4071938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改為積分標示</a:t>
            </a:r>
            <a:endParaRPr lang="en-US" altLang="zh-TW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168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2E35C96-8E9B-4CBB-9F28-87466DD121C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1685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682" name="Object 1"/>
          <p:cNvGraphicFramePr>
            <a:graphicFrameLocks noChangeAspect="1"/>
          </p:cNvGraphicFramePr>
          <p:nvPr/>
        </p:nvGraphicFramePr>
        <p:xfrm>
          <a:off x="3432176" y="2420938"/>
          <a:ext cx="5400675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r:id="rId3" imgW="1162860" imgH="852535" progId="">
                  <p:embed/>
                </p:oleObj>
              </mc:Choice>
              <mc:Fallback>
                <p:oleObj r:id="rId3" imgW="1162860" imgH="852535" progId="">
                  <p:embed/>
                  <p:pic>
                    <p:nvPicPr>
                      <p:cNvPr id="7168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6" y="2420938"/>
                        <a:ext cx="5400675" cy="3960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文字方塊 5"/>
          <p:cNvSpPr txBox="1">
            <a:spLocks noChangeArrowheads="1"/>
          </p:cNvSpPr>
          <p:nvPr/>
        </p:nvSpPr>
        <p:spPr bwMode="auto">
          <a:xfrm>
            <a:off x="2711451" y="1916113"/>
            <a:ext cx="388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直接型第一式</a:t>
            </a:r>
            <a:endParaRPr lang="zh-TW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270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86ECE32-0574-4BEE-B8AE-C11A625857E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2709" name="文字方塊 3"/>
          <p:cNvSpPr txBox="1">
            <a:spLocks noChangeArrowheads="1"/>
          </p:cNvSpPr>
          <p:nvPr/>
        </p:nvSpPr>
        <p:spPr bwMode="auto">
          <a:xfrm>
            <a:off x="2711451" y="1916113"/>
            <a:ext cx="388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直接型第</a:t>
            </a:r>
            <a:r>
              <a:rPr lang="zh-TW" altLang="en-US"/>
              <a:t>二</a:t>
            </a:r>
            <a:r>
              <a:rPr lang="zh-TW" altLang="zh-TW"/>
              <a:t>式</a:t>
            </a:r>
            <a:endParaRPr lang="zh-TW" altLang="en-US"/>
          </a:p>
        </p:txBody>
      </p:sp>
      <p:sp>
        <p:nvSpPr>
          <p:cNvPr id="72710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2711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2706" name="Object 7"/>
          <p:cNvGraphicFramePr>
            <a:graphicFrameLocks noChangeAspect="1"/>
          </p:cNvGraphicFramePr>
          <p:nvPr/>
        </p:nvGraphicFramePr>
        <p:xfrm>
          <a:off x="3648076" y="2492376"/>
          <a:ext cx="4799013" cy="396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r:id="rId3" imgW="1170146" imgH="957977" progId="">
                  <p:embed/>
                </p:oleObj>
              </mc:Choice>
              <mc:Fallback>
                <p:oleObj r:id="rId3" imgW="1170146" imgH="957977" progId="">
                  <p:embed/>
                  <p:pic>
                    <p:nvPicPr>
                      <p:cNvPr id="7270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6" y="2492376"/>
                        <a:ext cx="4799013" cy="396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373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FEC717D-240D-4804-B92C-2993A581298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3738" name="Rectangle 5"/>
          <p:cNvSpPr>
            <a:spLocks noChangeArrowheads="1"/>
          </p:cNvSpPr>
          <p:nvPr/>
        </p:nvSpPr>
        <p:spPr bwMode="auto">
          <a:xfrm>
            <a:off x="1524001" y="28241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3739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3740" name="Text Box 10"/>
          <p:cNvSpPr txBox="1">
            <a:spLocks noChangeArrowheads="1"/>
          </p:cNvSpPr>
          <p:nvPr/>
        </p:nvSpPr>
        <p:spPr bwMode="auto">
          <a:xfrm>
            <a:off x="1992314" y="2133600"/>
            <a:ext cx="3887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離散時間 </a:t>
            </a:r>
            <a:r>
              <a:rPr lang="en-US" altLang="zh-TW" b="1"/>
              <a:t>LTI</a:t>
            </a:r>
            <a:r>
              <a:rPr lang="zh-TW" altLang="en-US" b="1"/>
              <a:t>系統的差分方程式</a:t>
            </a:r>
            <a:endParaRPr lang="en-US" altLang="zh-TW" b="1"/>
          </a:p>
        </p:txBody>
      </p:sp>
      <p:sp>
        <p:nvSpPr>
          <p:cNvPr id="73741" name="Rectangle 12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3730" name="Object 11"/>
          <p:cNvGraphicFramePr>
            <a:graphicFrameLocks noChangeAspect="1"/>
          </p:cNvGraphicFramePr>
          <p:nvPr/>
        </p:nvGraphicFramePr>
        <p:xfrm>
          <a:off x="2381250" y="4071939"/>
          <a:ext cx="2376488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方程式" r:id="rId3" imgW="1320227" imgH="431613" progId="Equation.3">
                  <p:embed/>
                </p:oleObj>
              </mc:Choice>
              <mc:Fallback>
                <p:oleObj name="方程式" r:id="rId3" imgW="1320227" imgH="431613" progId="Equation.3">
                  <p:embed/>
                  <p:pic>
                    <p:nvPicPr>
                      <p:cNvPr id="7373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071939"/>
                        <a:ext cx="2376488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2" name="Rectangle 16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3731" name="Object 15"/>
          <p:cNvGraphicFramePr>
            <a:graphicFrameLocks noChangeAspect="1"/>
          </p:cNvGraphicFramePr>
          <p:nvPr/>
        </p:nvGraphicFramePr>
        <p:xfrm>
          <a:off x="2595563" y="5715001"/>
          <a:ext cx="29638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" name="方程式" r:id="rId5" imgW="1384300" imgH="203200" progId="Equation.3">
                  <p:embed/>
                </p:oleObj>
              </mc:Choice>
              <mc:Fallback>
                <p:oleObj name="方程式" r:id="rId5" imgW="1384300" imgH="203200" progId="Equation.3">
                  <p:embed/>
                  <p:pic>
                    <p:nvPicPr>
                      <p:cNvPr id="737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5715001"/>
                        <a:ext cx="296386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3" name="Rectangle 19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3732" name="Object 18"/>
          <p:cNvGraphicFramePr>
            <a:graphicFrameLocks noChangeAspect="1"/>
          </p:cNvGraphicFramePr>
          <p:nvPr/>
        </p:nvGraphicFramePr>
        <p:xfrm>
          <a:off x="6381750" y="3071813"/>
          <a:ext cx="338455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方程式" r:id="rId7" imgW="1879600" imgH="431800" progId="Equation.3">
                  <p:embed/>
                </p:oleObj>
              </mc:Choice>
              <mc:Fallback>
                <p:oleObj name="方程式" r:id="rId7" imgW="1879600" imgH="431800" progId="Equation.3">
                  <p:embed/>
                  <p:pic>
                    <p:nvPicPr>
                      <p:cNvPr id="7373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3071813"/>
                        <a:ext cx="3384550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4" name="Text Box 21"/>
          <p:cNvSpPr txBox="1">
            <a:spLocks noChangeArrowheads="1"/>
          </p:cNvSpPr>
          <p:nvPr/>
        </p:nvSpPr>
        <p:spPr bwMode="auto">
          <a:xfrm>
            <a:off x="6381751" y="4143375"/>
            <a:ext cx="396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初始條件</a:t>
            </a:r>
            <a:endParaRPr lang="en-US" altLang="zh-TW"/>
          </a:p>
        </p:txBody>
      </p:sp>
      <p:sp>
        <p:nvSpPr>
          <p:cNvPr id="73745" name="Rectangle 2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3733" name="Object 22"/>
          <p:cNvGraphicFramePr>
            <a:graphicFrameLocks noChangeAspect="1"/>
          </p:cNvGraphicFramePr>
          <p:nvPr/>
        </p:nvGraphicFramePr>
        <p:xfrm>
          <a:off x="8239126" y="4000500"/>
          <a:ext cx="68421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方程式" r:id="rId9" imgW="355138" imgH="177569" progId="Equation.3">
                  <p:embed/>
                </p:oleObj>
              </mc:Choice>
              <mc:Fallback>
                <p:oleObj name="方程式" r:id="rId9" imgW="355138" imgH="177569" progId="Equation.3">
                  <p:embed/>
                  <p:pic>
                    <p:nvPicPr>
                      <p:cNvPr id="7373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6" y="4000500"/>
                        <a:ext cx="684213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6" name="Rectangle 25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3747" name="Rectangle 27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3734" name="Object 26"/>
          <p:cNvGraphicFramePr>
            <a:graphicFrameLocks noChangeAspect="1"/>
          </p:cNvGraphicFramePr>
          <p:nvPr/>
        </p:nvGraphicFramePr>
        <p:xfrm>
          <a:off x="6381751" y="4714875"/>
          <a:ext cx="367347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" name="方程式" r:id="rId11" imgW="2171700" imgH="203200" progId="Equation.3">
                  <p:embed/>
                </p:oleObj>
              </mc:Choice>
              <mc:Fallback>
                <p:oleObj name="方程式" r:id="rId11" imgW="2171700" imgH="203200" progId="Equation.3">
                  <p:embed/>
                  <p:pic>
                    <p:nvPicPr>
                      <p:cNvPr id="7373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1" y="4714875"/>
                        <a:ext cx="3673475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8" name="Text Box 28"/>
          <p:cNvSpPr txBox="1">
            <a:spLocks noChangeArrowheads="1"/>
          </p:cNvSpPr>
          <p:nvPr/>
        </p:nvSpPr>
        <p:spPr bwMode="auto">
          <a:xfrm>
            <a:off x="6453188" y="5286375"/>
            <a:ext cx="374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初始值</a:t>
            </a:r>
            <a:endParaRPr lang="en-US" altLang="zh-TW"/>
          </a:p>
        </p:txBody>
      </p:sp>
      <p:sp>
        <p:nvSpPr>
          <p:cNvPr id="73749" name="Rectangle 3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3735" name="Object 29"/>
          <p:cNvGraphicFramePr>
            <a:graphicFrameLocks noChangeAspect="1"/>
          </p:cNvGraphicFramePr>
          <p:nvPr/>
        </p:nvGraphicFramePr>
        <p:xfrm>
          <a:off x="6596064" y="5857876"/>
          <a:ext cx="34559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name="方程式" r:id="rId13" imgW="2032000" imgH="203200" progId="Equation.3">
                  <p:embed/>
                </p:oleObj>
              </mc:Choice>
              <mc:Fallback>
                <p:oleObj name="方程式" r:id="rId13" imgW="2032000" imgH="203200" progId="Equation.3">
                  <p:embed/>
                  <p:pic>
                    <p:nvPicPr>
                      <p:cNvPr id="7373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4" y="5857876"/>
                        <a:ext cx="3455987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0" name="Rectangle 3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3751" name="文字方塊 23"/>
          <p:cNvSpPr txBox="1">
            <a:spLocks noChangeArrowheads="1"/>
          </p:cNvSpPr>
          <p:nvPr/>
        </p:nvSpPr>
        <p:spPr bwMode="auto">
          <a:xfrm>
            <a:off x="2024063" y="2643189"/>
            <a:ext cx="4000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在離散時間的描述，</a:t>
            </a:r>
            <a:r>
              <a:rPr lang="en-US" altLang="zh-TW"/>
              <a:t>LTI</a:t>
            </a:r>
            <a:r>
              <a:rPr lang="zh-TW" altLang="en-US"/>
              <a:t>系統可以寫成差分方程式</a:t>
            </a:r>
            <a:r>
              <a:rPr lang="en-US" altLang="zh-TW"/>
              <a:t>(difference equation)</a:t>
            </a:r>
            <a:r>
              <a:rPr lang="zh-TW" altLang="en-US"/>
              <a:t>，典型的例子是移動平均</a:t>
            </a:r>
            <a:r>
              <a:rPr lang="en-US" altLang="zh-TW"/>
              <a:t>(moving average)</a:t>
            </a:r>
            <a:r>
              <a:rPr lang="zh-TW" altLang="en-US"/>
              <a:t>演算，</a:t>
            </a:r>
          </a:p>
        </p:txBody>
      </p:sp>
      <p:sp>
        <p:nvSpPr>
          <p:cNvPr id="73752" name="文字方塊 24"/>
          <p:cNvSpPr txBox="1">
            <a:spLocks noChangeArrowheads="1"/>
          </p:cNvSpPr>
          <p:nvPr/>
        </p:nvSpPr>
        <p:spPr bwMode="auto">
          <a:xfrm>
            <a:off x="2095501" y="4929188"/>
            <a:ext cx="3857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另一個例子是遞迴離散時間濾波器</a:t>
            </a:r>
            <a:r>
              <a:rPr lang="en-US" altLang="zh-TW"/>
              <a:t>(recursive discrete-time filter)</a:t>
            </a:r>
            <a:r>
              <a:rPr lang="zh-TW" altLang="en-US"/>
              <a:t>，</a:t>
            </a:r>
          </a:p>
          <a:p>
            <a:pPr eaLnBrk="1" hangingPunct="1"/>
            <a:endParaRPr lang="zh-TW" altLang="en-US"/>
          </a:p>
        </p:txBody>
      </p:sp>
      <p:sp>
        <p:nvSpPr>
          <p:cNvPr id="73753" name="文字方塊 25"/>
          <p:cNvSpPr txBox="1">
            <a:spLocks noChangeArrowheads="1"/>
          </p:cNvSpPr>
          <p:nvPr/>
        </p:nvSpPr>
        <p:spPr bwMode="auto">
          <a:xfrm>
            <a:off x="6310314" y="2571750"/>
            <a:ext cx="357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歸納成一個通式，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47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FAB76D4-6F3F-4900-A9A3-4E4314A8D7A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4763" name="Rectangle 5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4754" name="Object 4"/>
          <p:cNvGraphicFramePr>
            <a:graphicFrameLocks noChangeAspect="1"/>
          </p:cNvGraphicFramePr>
          <p:nvPr/>
        </p:nvGraphicFramePr>
        <p:xfrm>
          <a:off x="2238375" y="4643438"/>
          <a:ext cx="381635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方程式" r:id="rId3" imgW="2057400" imgH="457200" progId="Equation.3">
                  <p:embed/>
                </p:oleObj>
              </mc:Choice>
              <mc:Fallback>
                <p:oleObj name="方程式" r:id="rId3" imgW="2057400" imgH="457200" progId="Equation.3">
                  <p:embed/>
                  <p:pic>
                    <p:nvPicPr>
                      <p:cNvPr id="7475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4643438"/>
                        <a:ext cx="3816350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4" name="Rectangle 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4755" name="Object 7"/>
          <p:cNvGraphicFramePr>
            <a:graphicFrameLocks noChangeAspect="1"/>
          </p:cNvGraphicFramePr>
          <p:nvPr/>
        </p:nvGraphicFramePr>
        <p:xfrm>
          <a:off x="2166938" y="5643564"/>
          <a:ext cx="38163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name="方程式" r:id="rId5" imgW="2057400" imgH="457200" progId="Equation.3">
                  <p:embed/>
                </p:oleObj>
              </mc:Choice>
              <mc:Fallback>
                <p:oleObj name="方程式" r:id="rId5" imgW="2057400" imgH="457200" progId="Equation.3">
                  <p:embed/>
                  <p:pic>
                    <p:nvPicPr>
                      <p:cNvPr id="747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5643564"/>
                        <a:ext cx="38163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5" name="Rectangle 11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4756" name="Object 10"/>
          <p:cNvGraphicFramePr>
            <a:graphicFrameLocks noChangeAspect="1"/>
          </p:cNvGraphicFramePr>
          <p:nvPr/>
        </p:nvGraphicFramePr>
        <p:xfrm>
          <a:off x="6310313" y="3000375"/>
          <a:ext cx="39608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方程式" r:id="rId7" imgW="2286000" imgH="228600" progId="Equation.3">
                  <p:embed/>
                </p:oleObj>
              </mc:Choice>
              <mc:Fallback>
                <p:oleObj name="方程式" r:id="rId7" imgW="2286000" imgH="228600" progId="Equation.3">
                  <p:embed/>
                  <p:pic>
                    <p:nvPicPr>
                      <p:cNvPr id="7475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3000375"/>
                        <a:ext cx="3960812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6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4757" name="Object 14"/>
          <p:cNvGraphicFramePr>
            <a:graphicFrameLocks noChangeAspect="1"/>
          </p:cNvGraphicFramePr>
          <p:nvPr/>
        </p:nvGraphicFramePr>
        <p:xfrm>
          <a:off x="6310313" y="2571751"/>
          <a:ext cx="39608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方程式" r:id="rId9" imgW="2298700" imgH="215900" progId="Equation.3">
                  <p:embed/>
                </p:oleObj>
              </mc:Choice>
              <mc:Fallback>
                <p:oleObj name="方程式" r:id="rId9" imgW="2298700" imgH="215900" progId="Equation.3">
                  <p:embed/>
                  <p:pic>
                    <p:nvPicPr>
                      <p:cNvPr id="7475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2571751"/>
                        <a:ext cx="3960812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7" name="Rectangle 17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4768" name="Rectangle 19"/>
          <p:cNvSpPr>
            <a:spLocks noChangeArrowheads="1"/>
          </p:cNvSpPr>
          <p:nvPr/>
        </p:nvSpPr>
        <p:spPr bwMode="auto">
          <a:xfrm>
            <a:off x="1524001" y="19049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4769" name="Text Box 20"/>
          <p:cNvSpPr txBox="1">
            <a:spLocks noChangeArrowheads="1"/>
          </p:cNvSpPr>
          <p:nvPr/>
        </p:nvSpPr>
        <p:spPr bwMode="auto">
          <a:xfrm>
            <a:off x="6596063" y="5929313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直接型第一式</a:t>
            </a:r>
            <a:r>
              <a:rPr lang="en-US" altLang="zh-TW" b="1"/>
              <a:t>(direct form I)</a:t>
            </a:r>
          </a:p>
        </p:txBody>
      </p:sp>
      <p:sp>
        <p:nvSpPr>
          <p:cNvPr id="74770" name="Rectangle 22"/>
          <p:cNvSpPr>
            <a:spLocks noChangeArrowheads="1"/>
          </p:cNvSpPr>
          <p:nvPr/>
        </p:nvSpPr>
        <p:spPr bwMode="auto">
          <a:xfrm>
            <a:off x="1524001" y="19049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4771" name="Text Box 13"/>
          <p:cNvSpPr txBox="1">
            <a:spLocks noChangeArrowheads="1"/>
          </p:cNvSpPr>
          <p:nvPr/>
        </p:nvSpPr>
        <p:spPr bwMode="auto">
          <a:xfrm>
            <a:off x="1992314" y="2060575"/>
            <a:ext cx="417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離散時間 </a:t>
            </a:r>
            <a:r>
              <a:rPr lang="en-US" altLang="zh-TW" b="1"/>
              <a:t>LTI</a:t>
            </a:r>
            <a:r>
              <a:rPr lang="zh-TW" altLang="en-US" b="1"/>
              <a:t>系統的方塊圖表示法</a:t>
            </a:r>
            <a:endParaRPr lang="en-US" altLang="zh-TW"/>
          </a:p>
        </p:txBody>
      </p:sp>
      <p:sp>
        <p:nvSpPr>
          <p:cNvPr id="74772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4758" name="Object 21"/>
          <p:cNvGraphicFramePr>
            <a:graphicFrameLocks noChangeAspect="1"/>
          </p:cNvGraphicFramePr>
          <p:nvPr/>
        </p:nvGraphicFramePr>
        <p:xfrm>
          <a:off x="6148388" y="3500439"/>
          <a:ext cx="451961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8" r:id="rId11" imgW="1170073" imgH="611226" progId="">
                  <p:embed/>
                </p:oleObj>
              </mc:Choice>
              <mc:Fallback>
                <p:oleObj r:id="rId11" imgW="1170073" imgH="611226" progId="">
                  <p:embed/>
                  <p:pic>
                    <p:nvPicPr>
                      <p:cNvPr id="7475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388" y="3500439"/>
                        <a:ext cx="4519612" cy="235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32"/>
          <p:cNvGraphicFramePr>
            <a:graphicFrameLocks noChangeAspect="1"/>
          </p:cNvGraphicFramePr>
          <p:nvPr/>
        </p:nvGraphicFramePr>
        <p:xfrm>
          <a:off x="2166938" y="4214813"/>
          <a:ext cx="7429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9" name="方程式" r:id="rId13" imgW="380880" imgH="228600" progId="Equation.3">
                  <p:embed/>
                </p:oleObj>
              </mc:Choice>
              <mc:Fallback>
                <p:oleObj name="方程式" r:id="rId13" imgW="380880" imgH="228600" progId="Equation.3">
                  <p:embed/>
                  <p:pic>
                    <p:nvPicPr>
                      <p:cNvPr id="74759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4214813"/>
                        <a:ext cx="7429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3" name="文字方塊 19"/>
          <p:cNvSpPr txBox="1">
            <a:spLocks noChangeArrowheads="1"/>
          </p:cNvSpPr>
          <p:nvPr/>
        </p:nvSpPr>
        <p:spPr bwMode="auto">
          <a:xfrm>
            <a:off x="2024064" y="2643189"/>
            <a:ext cx="3857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延遲一個時間單位的基本元件以下式表示，</a:t>
            </a:r>
          </a:p>
        </p:txBody>
      </p:sp>
      <p:sp>
        <p:nvSpPr>
          <p:cNvPr id="74774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4760" name="Object 20"/>
          <p:cNvGraphicFramePr>
            <a:graphicFrameLocks noChangeAspect="1"/>
          </p:cNvGraphicFramePr>
          <p:nvPr/>
        </p:nvGraphicFramePr>
        <p:xfrm>
          <a:off x="2309814" y="3286126"/>
          <a:ext cx="19637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0" name="Equation" r:id="rId15" imgW="977476" imgH="215806" progId="Equation.3">
                  <p:embed/>
                </p:oleObj>
              </mc:Choice>
              <mc:Fallback>
                <p:oleObj name="Equation" r:id="rId15" imgW="977476" imgH="215806" progId="Equation.3">
                  <p:embed/>
                  <p:pic>
                    <p:nvPicPr>
                      <p:cNvPr id="7476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3286126"/>
                        <a:ext cx="19637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5" name="文字方塊 22"/>
          <p:cNvSpPr txBox="1">
            <a:spLocks noChangeArrowheads="1"/>
          </p:cNvSpPr>
          <p:nvPr/>
        </p:nvSpPr>
        <p:spPr bwMode="auto">
          <a:xfrm>
            <a:off x="2095501" y="3857625"/>
            <a:ext cx="3857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以一個二次延遲的</a:t>
            </a:r>
            <a:r>
              <a:rPr lang="en-US" altLang="zh-TW"/>
              <a:t>LTI</a:t>
            </a:r>
            <a:r>
              <a:rPr lang="zh-TW" altLang="en-US"/>
              <a:t>系統為例，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1" y="19049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5782" name="Rectangle 7"/>
          <p:cNvSpPr>
            <a:spLocks noChangeArrowheads="1"/>
          </p:cNvSpPr>
          <p:nvPr/>
        </p:nvSpPr>
        <p:spPr bwMode="auto">
          <a:xfrm>
            <a:off x="1524001" y="19049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5783" name="Text Box 8"/>
          <p:cNvSpPr txBox="1">
            <a:spLocks noChangeArrowheads="1"/>
          </p:cNvSpPr>
          <p:nvPr/>
        </p:nvSpPr>
        <p:spPr bwMode="auto">
          <a:xfrm>
            <a:off x="6381750" y="5572125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直接型第二式</a:t>
            </a:r>
            <a:r>
              <a:rPr lang="en-US" altLang="zh-TW" b="1"/>
              <a:t>(direct form II)</a:t>
            </a:r>
          </a:p>
        </p:txBody>
      </p:sp>
      <p:sp>
        <p:nvSpPr>
          <p:cNvPr id="75784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5778" name="Object 9"/>
          <p:cNvGraphicFramePr>
            <a:graphicFrameLocks noChangeAspect="1"/>
          </p:cNvGraphicFramePr>
          <p:nvPr/>
        </p:nvGraphicFramePr>
        <p:xfrm>
          <a:off x="1738313" y="2928939"/>
          <a:ext cx="451961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r:id="rId3" imgW="1170073" imgH="610503" progId="">
                  <p:embed/>
                </p:oleObj>
              </mc:Choice>
              <mc:Fallback>
                <p:oleObj r:id="rId3" imgW="1170073" imgH="610503" progId="">
                  <p:embed/>
                  <p:pic>
                    <p:nvPicPr>
                      <p:cNvPr id="7577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2928939"/>
                        <a:ext cx="4519612" cy="235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5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5779" name="Object 11"/>
          <p:cNvGraphicFramePr>
            <a:graphicFrameLocks noChangeAspect="1"/>
          </p:cNvGraphicFramePr>
          <p:nvPr/>
        </p:nvGraphicFramePr>
        <p:xfrm>
          <a:off x="6262688" y="3000375"/>
          <a:ext cx="440531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" r:id="rId5" imgW="1170073" imgH="607974" progId="">
                  <p:embed/>
                </p:oleObj>
              </mc:Choice>
              <mc:Fallback>
                <p:oleObj r:id="rId5" imgW="1170073" imgH="607974" progId="">
                  <p:embed/>
                  <p:pic>
                    <p:nvPicPr>
                      <p:cNvPr id="757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688" y="3000375"/>
                        <a:ext cx="4405312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6" name="文字方塊 9"/>
          <p:cNvSpPr txBox="1">
            <a:spLocks noChangeArrowheads="1"/>
          </p:cNvSpPr>
          <p:nvPr/>
        </p:nvSpPr>
        <p:spPr bwMode="auto">
          <a:xfrm>
            <a:off x="2095500" y="2143125"/>
            <a:ext cx="685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將這兩個網路順序互換，再將這兩個延遲路徑合併，</a:t>
            </a:r>
          </a:p>
        </p:txBody>
      </p:sp>
      <p:sp>
        <p:nvSpPr>
          <p:cNvPr id="7578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FB31162-DAE7-4A6C-A145-FCCF8CE30A6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680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55E1BB9-82B0-4E49-BE8F-3AC816A06B8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6808" name="文字方塊 3"/>
          <p:cNvSpPr txBox="1">
            <a:spLocks noChangeArrowheads="1"/>
          </p:cNvSpPr>
          <p:nvPr/>
        </p:nvSpPr>
        <p:spPr bwMode="auto">
          <a:xfrm>
            <a:off x="2208213" y="2133600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2.14 </a:t>
            </a:r>
            <a:r>
              <a:rPr lang="zh-TW" altLang="zh-TW"/>
              <a:t>離散時間</a:t>
            </a:r>
            <a:r>
              <a:rPr lang="en-US" altLang="zh-TW"/>
              <a:t>LTI</a:t>
            </a:r>
            <a:r>
              <a:rPr lang="zh-TW" altLang="zh-TW"/>
              <a:t>系統的方塊圖表示</a:t>
            </a:r>
            <a:endParaRPr lang="zh-TW" altLang="en-US"/>
          </a:p>
        </p:txBody>
      </p:sp>
      <p:sp>
        <p:nvSpPr>
          <p:cNvPr id="76809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6802" name="Object 1"/>
          <p:cNvGraphicFramePr>
            <a:graphicFrameLocks noChangeAspect="1"/>
          </p:cNvGraphicFramePr>
          <p:nvPr/>
        </p:nvGraphicFramePr>
        <p:xfrm>
          <a:off x="1952626" y="3214688"/>
          <a:ext cx="84169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Equation" r:id="rId3" imgW="4826000" imgH="393700" progId="Equation.3">
                  <p:embed/>
                </p:oleObj>
              </mc:Choice>
              <mc:Fallback>
                <p:oleObj name="Equation" r:id="rId3" imgW="4826000" imgH="393700" progId="Equation.3">
                  <p:embed/>
                  <p:pic>
                    <p:nvPicPr>
                      <p:cNvPr id="7680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6" y="3214688"/>
                        <a:ext cx="841692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0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2452688" y="4286251"/>
          <a:ext cx="45085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name="Equation" r:id="rId5" imgW="2336800" imgH="393700" progId="Equation.3">
                  <p:embed/>
                </p:oleObj>
              </mc:Choice>
              <mc:Fallback>
                <p:oleObj name="Equation" r:id="rId5" imgW="2336800" imgH="393700" progId="Equation.3">
                  <p:embed/>
                  <p:pic>
                    <p:nvPicPr>
                      <p:cNvPr id="768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4286251"/>
                        <a:ext cx="450850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1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6804" name="Object 5"/>
          <p:cNvGraphicFramePr>
            <a:graphicFrameLocks noChangeAspect="1"/>
          </p:cNvGraphicFramePr>
          <p:nvPr/>
        </p:nvGraphicFramePr>
        <p:xfrm>
          <a:off x="2452688" y="5143500"/>
          <a:ext cx="554831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Equation" r:id="rId7" imgW="2882900" imgH="393700" progId="Equation.3">
                  <p:embed/>
                </p:oleObj>
              </mc:Choice>
              <mc:Fallback>
                <p:oleObj name="Equation" r:id="rId7" imgW="2882900" imgH="393700" progId="Equation.3">
                  <p:embed/>
                  <p:pic>
                    <p:nvPicPr>
                      <p:cNvPr id="7680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5143500"/>
                        <a:ext cx="5548312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2" name="文字方塊 10"/>
          <p:cNvSpPr txBox="1">
            <a:spLocks noChangeArrowheads="1"/>
          </p:cNvSpPr>
          <p:nvPr/>
        </p:nvSpPr>
        <p:spPr bwMode="auto">
          <a:xfrm>
            <a:off x="2238375" y="2643188"/>
            <a:ext cx="7786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一個離散時間</a:t>
            </a:r>
            <a:r>
              <a:rPr lang="en-US" altLang="zh-TW"/>
              <a:t>LTI</a:t>
            </a:r>
            <a:r>
              <a:rPr lang="zh-TW" altLang="en-US"/>
              <a:t>系統的差分方程式如下，這是一個              的例子，</a:t>
            </a:r>
          </a:p>
        </p:txBody>
      </p:sp>
      <p:sp>
        <p:nvSpPr>
          <p:cNvPr id="76813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6805" name="Object 11"/>
          <p:cNvGraphicFramePr>
            <a:graphicFrameLocks noChangeAspect="1"/>
          </p:cNvGraphicFramePr>
          <p:nvPr/>
        </p:nvGraphicFramePr>
        <p:xfrm>
          <a:off x="8167688" y="2714626"/>
          <a:ext cx="85725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Equation" r:id="rId9" imgW="494870" imgH="164957" progId="Equation.3">
                  <p:embed/>
                </p:oleObj>
              </mc:Choice>
              <mc:Fallback>
                <p:oleObj name="Equation" r:id="rId9" imgW="494870" imgH="164957" progId="Equation.3">
                  <p:embed/>
                  <p:pic>
                    <p:nvPicPr>
                      <p:cNvPr id="7680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7688" y="2714626"/>
                        <a:ext cx="857250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782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02E06E8-D461-4F0E-9306-4AB67CA9A1A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7829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7826" name="Object 1"/>
          <p:cNvGraphicFramePr>
            <a:graphicFrameLocks noChangeAspect="1"/>
          </p:cNvGraphicFramePr>
          <p:nvPr/>
        </p:nvGraphicFramePr>
        <p:xfrm>
          <a:off x="3359150" y="2420938"/>
          <a:ext cx="5416550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" r:id="rId3" imgW="1170146" imgH="907399" progId="">
                  <p:embed/>
                </p:oleObj>
              </mc:Choice>
              <mc:Fallback>
                <p:oleObj r:id="rId3" imgW="1170146" imgH="907399" progId="">
                  <p:embed/>
                  <p:pic>
                    <p:nvPicPr>
                      <p:cNvPr id="7782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2420938"/>
                        <a:ext cx="5416550" cy="417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Text Box 20"/>
          <p:cNvSpPr txBox="1">
            <a:spLocks noChangeArrowheads="1"/>
          </p:cNvSpPr>
          <p:nvPr/>
        </p:nvSpPr>
        <p:spPr bwMode="auto">
          <a:xfrm>
            <a:off x="2135189" y="2060575"/>
            <a:ext cx="2020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直接型第一式</a:t>
            </a:r>
            <a:endParaRPr lang="en-US" altLang="zh-TW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15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9AD9F32-98D1-4F27-B967-BDFE5DF8B3A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208214" y="2781301"/>
          <a:ext cx="80216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4559040" imgH="203040" progId="Equation.3">
                  <p:embed/>
                </p:oleObj>
              </mc:Choice>
              <mc:Fallback>
                <p:oleObj name="Equation" r:id="rId3" imgW="4559040" imgH="203040" progId="Equation.3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781301"/>
                        <a:ext cx="802163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063751" y="3141663"/>
          <a:ext cx="82534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4863960" imgH="431640" progId="Equation.3">
                  <p:embed/>
                </p:oleObj>
              </mc:Choice>
              <mc:Fallback>
                <p:oleObj name="Equation" r:id="rId5" imgW="4863960" imgH="431640" progId="Equation.3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3141663"/>
                        <a:ext cx="8253413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2135189" y="4149725"/>
          <a:ext cx="3640137" cy="220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7" imgW="4600432" imgH="2771918" progId="">
                  <p:embed/>
                </p:oleObj>
              </mc:Choice>
              <mc:Fallback>
                <p:oleObj r:id="rId7" imgW="4600432" imgH="2771918" progId="">
                  <p:embed/>
                  <p:pic>
                    <p:nvPicPr>
                      <p:cNvPr id="614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4149725"/>
                        <a:ext cx="3640137" cy="220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9" name="Object 7"/>
          <p:cNvGraphicFramePr>
            <a:graphicFrameLocks noChangeAspect="1"/>
          </p:cNvGraphicFramePr>
          <p:nvPr/>
        </p:nvGraphicFramePr>
        <p:xfrm>
          <a:off x="2063751" y="4149726"/>
          <a:ext cx="7778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9" imgW="393529" imgH="203112" progId="Equation.3">
                  <p:embed/>
                </p:oleObj>
              </mc:Choice>
              <mc:Fallback>
                <p:oleObj name="Equation" r:id="rId9" imgW="393529" imgH="203112" progId="Equation.3">
                  <p:embed/>
                  <p:pic>
                    <p:nvPicPr>
                      <p:cNvPr id="614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4149726"/>
                        <a:ext cx="77787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50" name="Object 9"/>
          <p:cNvGraphicFramePr>
            <a:graphicFrameLocks noChangeAspect="1"/>
          </p:cNvGraphicFramePr>
          <p:nvPr/>
        </p:nvGraphicFramePr>
        <p:xfrm>
          <a:off x="6600825" y="4076700"/>
          <a:ext cx="3640138" cy="220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11" imgW="4600432" imgH="2771918" progId="">
                  <p:embed/>
                </p:oleObj>
              </mc:Choice>
              <mc:Fallback>
                <p:oleObj r:id="rId11" imgW="4600432" imgH="2771918" progId="">
                  <p:embed/>
                  <p:pic>
                    <p:nvPicPr>
                      <p:cNvPr id="615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4076700"/>
                        <a:ext cx="3640138" cy="220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59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51" name="Object 13"/>
          <p:cNvGraphicFramePr>
            <a:graphicFrameLocks noChangeAspect="1"/>
          </p:cNvGraphicFramePr>
          <p:nvPr/>
        </p:nvGraphicFramePr>
        <p:xfrm>
          <a:off x="6527800" y="4076700"/>
          <a:ext cx="9715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3" imgW="533169" imgH="203112" progId="Equation.3">
                  <p:embed/>
                </p:oleObj>
              </mc:Choice>
              <mc:Fallback>
                <p:oleObj name="Equation" r:id="rId13" imgW="533169" imgH="203112" progId="Equation.3">
                  <p:embed/>
                  <p:pic>
                    <p:nvPicPr>
                      <p:cNvPr id="615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4076700"/>
                        <a:ext cx="97155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29"/>
          <p:cNvGraphicFramePr>
            <a:graphicFrameLocks noChangeAspect="1"/>
          </p:cNvGraphicFramePr>
          <p:nvPr/>
        </p:nvGraphicFramePr>
        <p:xfrm>
          <a:off x="2566988" y="1844675"/>
          <a:ext cx="45275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5" imgW="2247840" imgH="431640" progId="Equation.3">
                  <p:embed/>
                </p:oleObj>
              </mc:Choice>
              <mc:Fallback>
                <p:oleObj name="Equation" r:id="rId15" imgW="2247840" imgH="431640" progId="Equation.3">
                  <p:embed/>
                  <p:pic>
                    <p:nvPicPr>
                      <p:cNvPr id="615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1844675"/>
                        <a:ext cx="452755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885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73764D2-7BFE-4BE4-BFDF-38626579599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8853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8850" name="Object 1"/>
          <p:cNvGraphicFramePr>
            <a:graphicFrameLocks noChangeAspect="1"/>
          </p:cNvGraphicFramePr>
          <p:nvPr/>
        </p:nvGraphicFramePr>
        <p:xfrm>
          <a:off x="3575050" y="2492376"/>
          <a:ext cx="5246688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0" r:id="rId3" imgW="1339025" imgH="1042845" progId="">
                  <p:embed/>
                </p:oleObj>
              </mc:Choice>
              <mc:Fallback>
                <p:oleObj r:id="rId3" imgW="1339025" imgH="1042845" progId="">
                  <p:embed/>
                  <p:pic>
                    <p:nvPicPr>
                      <p:cNvPr id="7885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2492376"/>
                        <a:ext cx="5246688" cy="410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4" name="Text Box 20"/>
          <p:cNvSpPr txBox="1">
            <a:spLocks noChangeArrowheads="1"/>
          </p:cNvSpPr>
          <p:nvPr/>
        </p:nvSpPr>
        <p:spPr bwMode="auto">
          <a:xfrm>
            <a:off x="2135189" y="2060575"/>
            <a:ext cx="2020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直接型第二式</a:t>
            </a:r>
            <a:endParaRPr lang="en-US" altLang="zh-TW" b="1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98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3065A22-5B25-410F-BC90-74F1A0DCA1F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987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674939" y="617538"/>
            <a:ext cx="6300787" cy="1143000"/>
          </a:xfrm>
        </p:spPr>
        <p:txBody>
          <a:bodyPr/>
          <a:lstStyle/>
          <a:p>
            <a:pPr eaLnBrk="1" hangingPunct="1"/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2.7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線性非時變系統微分方程式的求解</a:t>
            </a:r>
          </a:p>
        </p:txBody>
      </p:sp>
      <p:sp>
        <p:nvSpPr>
          <p:cNvPr id="79880" name="Rectangle 6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9881" name="Rectangle 10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9882" name="Rectangle 12"/>
          <p:cNvSpPr>
            <a:spLocks noChangeArrowheads="1"/>
          </p:cNvSpPr>
          <p:nvPr/>
        </p:nvSpPr>
        <p:spPr bwMode="auto">
          <a:xfrm>
            <a:off x="1524001" y="29384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9883" name="Rectangle 14"/>
          <p:cNvSpPr>
            <a:spLocks noChangeArrowheads="1"/>
          </p:cNvSpPr>
          <p:nvPr/>
        </p:nvSpPr>
        <p:spPr bwMode="auto">
          <a:xfrm>
            <a:off x="1524001" y="29574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9884" name="Rectangle 16"/>
          <p:cNvSpPr>
            <a:spLocks noChangeArrowheads="1"/>
          </p:cNvSpPr>
          <p:nvPr/>
        </p:nvSpPr>
        <p:spPr bwMode="auto">
          <a:xfrm>
            <a:off x="1524001" y="27050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9885" name="Text Box 19"/>
          <p:cNvSpPr txBox="1">
            <a:spLocks noChangeArrowheads="1"/>
          </p:cNvSpPr>
          <p:nvPr/>
        </p:nvSpPr>
        <p:spPr bwMode="auto">
          <a:xfrm>
            <a:off x="2024064" y="2071688"/>
            <a:ext cx="8143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微分方程式的同質解</a:t>
            </a:r>
            <a:r>
              <a:rPr lang="en-US" altLang="zh-TW"/>
              <a:t>(Homogeneous solution of differential equation)</a:t>
            </a:r>
          </a:p>
        </p:txBody>
      </p:sp>
      <p:sp>
        <p:nvSpPr>
          <p:cNvPr id="79886" name="Rectangle 21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9874" name="Object 20"/>
          <p:cNvGraphicFramePr>
            <a:graphicFrameLocks noChangeAspect="1"/>
          </p:cNvGraphicFramePr>
          <p:nvPr/>
        </p:nvGraphicFramePr>
        <p:xfrm>
          <a:off x="2881314" y="4929189"/>
          <a:ext cx="30956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方程式" r:id="rId3" imgW="1651000" imgH="444500" progId="Equation.3">
                  <p:embed/>
                </p:oleObj>
              </mc:Choice>
              <mc:Fallback>
                <p:oleObj name="方程式" r:id="rId3" imgW="1651000" imgH="444500" progId="Equation.3">
                  <p:embed/>
                  <p:pic>
                    <p:nvPicPr>
                      <p:cNvPr id="7987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4" y="4929189"/>
                        <a:ext cx="309562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7" name="Rectangle 24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9888" name="Rectangle 27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9889" name="Rectangle 30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9890" name="Rectangle 38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9891" name="Rectangle 4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9892" name="Rectangle 2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9875" name="Object 27"/>
          <p:cNvGraphicFramePr>
            <a:graphicFrameLocks noChangeAspect="1"/>
          </p:cNvGraphicFramePr>
          <p:nvPr/>
        </p:nvGraphicFramePr>
        <p:xfrm>
          <a:off x="2809876" y="3143250"/>
          <a:ext cx="38909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" name="Equation" r:id="rId5" imgW="2005729" imgH="444307" progId="Equation.3">
                  <p:embed/>
                </p:oleObj>
              </mc:Choice>
              <mc:Fallback>
                <p:oleObj name="Equation" r:id="rId5" imgW="2005729" imgH="444307" progId="Equation.3">
                  <p:embed/>
                  <p:pic>
                    <p:nvPicPr>
                      <p:cNvPr id="7987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6" y="3143250"/>
                        <a:ext cx="3890963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93" name="文字方塊 28"/>
          <p:cNvSpPr txBox="1">
            <a:spLocks noChangeArrowheads="1"/>
          </p:cNvSpPr>
          <p:nvPr/>
        </p:nvSpPr>
        <p:spPr bwMode="auto">
          <a:xfrm>
            <a:off x="2166938" y="2714625"/>
            <a:ext cx="600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一個連續時間系統如果用微分方程式來描述，</a:t>
            </a:r>
          </a:p>
        </p:txBody>
      </p:sp>
      <p:sp>
        <p:nvSpPr>
          <p:cNvPr id="79894" name="文字方塊 29"/>
          <p:cNvSpPr txBox="1">
            <a:spLocks noChangeArrowheads="1"/>
          </p:cNvSpPr>
          <p:nvPr/>
        </p:nvSpPr>
        <p:spPr bwMode="auto">
          <a:xfrm>
            <a:off x="2095500" y="4214814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如果等號右邊的 與其微分項皆為</a:t>
            </a:r>
            <a:r>
              <a:rPr lang="en-US" altLang="zh-TW"/>
              <a:t>0</a:t>
            </a:r>
            <a:r>
              <a:rPr lang="zh-TW" altLang="en-US"/>
              <a:t>，它就變成一個同質性的微分方程式</a:t>
            </a:r>
            <a:r>
              <a:rPr lang="en-US" altLang="zh-TW"/>
              <a:t>(homogeneous differential equation)</a:t>
            </a:r>
            <a:r>
              <a:rPr lang="zh-TW" altLang="en-US"/>
              <a:t>，</a:t>
            </a:r>
          </a:p>
        </p:txBody>
      </p:sp>
      <p:sp>
        <p:nvSpPr>
          <p:cNvPr id="79895" name="文字方塊 30"/>
          <p:cNvSpPr txBox="1">
            <a:spLocks noChangeArrowheads="1"/>
          </p:cNvSpPr>
          <p:nvPr/>
        </p:nvSpPr>
        <p:spPr bwMode="auto">
          <a:xfrm>
            <a:off x="2166939" y="5929313"/>
            <a:ext cx="471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它一定有一個解，可以寫成如下的型式，</a:t>
            </a:r>
          </a:p>
        </p:txBody>
      </p:sp>
      <p:graphicFrame>
        <p:nvGraphicFramePr>
          <p:cNvPr id="79876" name="Object 23"/>
          <p:cNvGraphicFramePr>
            <a:graphicFrameLocks noChangeAspect="1"/>
          </p:cNvGraphicFramePr>
          <p:nvPr/>
        </p:nvGraphicFramePr>
        <p:xfrm>
          <a:off x="6953251" y="5929313"/>
          <a:ext cx="11525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" name="方程式" r:id="rId7" imgW="609600" imgH="228600" progId="Equation.3">
                  <p:embed/>
                </p:oleObj>
              </mc:Choice>
              <mc:Fallback>
                <p:oleObj name="方程式" r:id="rId7" imgW="609600" imgH="228600" progId="Equation.3">
                  <p:embed/>
                  <p:pic>
                    <p:nvPicPr>
                      <p:cNvPr id="7987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1" y="5929313"/>
                        <a:ext cx="11525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090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3E38FB8-9B85-4476-A0DC-51A3E472675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80898" name="Object 37"/>
          <p:cNvGraphicFramePr>
            <a:graphicFrameLocks noChangeAspect="1"/>
          </p:cNvGraphicFramePr>
          <p:nvPr/>
        </p:nvGraphicFramePr>
        <p:xfrm>
          <a:off x="6810375" y="5143501"/>
          <a:ext cx="302418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方程式" r:id="rId3" imgW="1511300" imgH="431800" progId="Equation.3">
                  <p:embed/>
                </p:oleObj>
              </mc:Choice>
              <mc:Fallback>
                <p:oleObj name="方程式" r:id="rId3" imgW="1511300" imgH="431800" progId="Equation.3">
                  <p:embed/>
                  <p:pic>
                    <p:nvPicPr>
                      <p:cNvPr id="8089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5143501"/>
                        <a:ext cx="3024188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5" name="Text Box 40"/>
          <p:cNvSpPr txBox="1">
            <a:spLocks noChangeArrowheads="1"/>
          </p:cNvSpPr>
          <p:nvPr/>
        </p:nvSpPr>
        <p:spPr bwMode="auto">
          <a:xfrm>
            <a:off x="6381750" y="6072188"/>
            <a:ext cx="4033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同質解</a:t>
            </a:r>
            <a:r>
              <a:rPr lang="en-US" altLang="zh-TW"/>
              <a:t>(homogeneous solution)</a:t>
            </a:r>
          </a:p>
        </p:txBody>
      </p:sp>
      <p:graphicFrame>
        <p:nvGraphicFramePr>
          <p:cNvPr id="80899" name="Object 41"/>
          <p:cNvGraphicFramePr>
            <a:graphicFrameLocks noChangeAspect="1"/>
          </p:cNvGraphicFramePr>
          <p:nvPr/>
        </p:nvGraphicFramePr>
        <p:xfrm>
          <a:off x="6881813" y="4000500"/>
          <a:ext cx="284321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9" name="方程式" r:id="rId5" imgW="1562100" imgH="241300" progId="Equation.3">
                  <p:embed/>
                </p:oleObj>
              </mc:Choice>
              <mc:Fallback>
                <p:oleObj name="方程式" r:id="rId5" imgW="1562100" imgH="241300" progId="Equation.3">
                  <p:embed/>
                  <p:pic>
                    <p:nvPicPr>
                      <p:cNvPr id="80899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4000500"/>
                        <a:ext cx="2843212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33"/>
          <p:cNvGraphicFramePr>
            <a:graphicFrameLocks noChangeAspect="1"/>
          </p:cNvGraphicFramePr>
          <p:nvPr/>
        </p:nvGraphicFramePr>
        <p:xfrm>
          <a:off x="7167563" y="2857500"/>
          <a:ext cx="12954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name="方程式" r:id="rId7" imgW="672808" imgH="228501" progId="Equation.3">
                  <p:embed/>
                </p:oleObj>
              </mc:Choice>
              <mc:Fallback>
                <p:oleObj name="方程式" r:id="rId7" imgW="672808" imgH="228501" progId="Equation.3">
                  <p:embed/>
                  <p:pic>
                    <p:nvPicPr>
                      <p:cNvPr id="8090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3" y="2857500"/>
                        <a:ext cx="12954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6" name="Text Box 35"/>
          <p:cNvSpPr txBox="1">
            <a:spLocks noChangeArrowheads="1"/>
          </p:cNvSpPr>
          <p:nvPr/>
        </p:nvSpPr>
        <p:spPr bwMode="auto">
          <a:xfrm>
            <a:off x="6524626" y="2214564"/>
            <a:ext cx="3744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解此多項式可以得出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TW" altLang="en-US" i="1"/>
              <a:t> </a:t>
            </a:r>
            <a:r>
              <a:rPr lang="zh-TW" altLang="en-US"/>
              <a:t>個特性方程式的根</a:t>
            </a:r>
            <a:endParaRPr lang="en-US" altLang="zh-TW"/>
          </a:p>
        </p:txBody>
      </p:sp>
      <p:graphicFrame>
        <p:nvGraphicFramePr>
          <p:cNvPr id="80901" name="Object 29"/>
          <p:cNvGraphicFramePr>
            <a:graphicFrameLocks noChangeAspect="1"/>
          </p:cNvGraphicFramePr>
          <p:nvPr/>
        </p:nvGraphicFramePr>
        <p:xfrm>
          <a:off x="2524126" y="4929189"/>
          <a:ext cx="2951163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1" name="方程式" r:id="rId9" imgW="1612800" imgH="685800" progId="Equation.3">
                  <p:embed/>
                </p:oleObj>
              </mc:Choice>
              <mc:Fallback>
                <p:oleObj name="方程式" r:id="rId9" imgW="1612800" imgH="685800" progId="Equation.3">
                  <p:embed/>
                  <p:pic>
                    <p:nvPicPr>
                      <p:cNvPr id="8090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6" y="4929189"/>
                        <a:ext cx="2951163" cy="124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7" name="Text Box 31"/>
          <p:cNvSpPr txBox="1">
            <a:spLocks noChangeArrowheads="1"/>
          </p:cNvSpPr>
          <p:nvPr/>
        </p:nvSpPr>
        <p:spPr bwMode="auto">
          <a:xfrm>
            <a:off x="2095501" y="4143376"/>
            <a:ext cx="4214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於是我們找到此系統的特性方程式</a:t>
            </a:r>
            <a:r>
              <a:rPr lang="en-US" altLang="zh-TW"/>
              <a:t>(characteristic equation)</a:t>
            </a:r>
          </a:p>
        </p:txBody>
      </p:sp>
      <p:sp>
        <p:nvSpPr>
          <p:cNvPr id="80908" name="文字方塊 12"/>
          <p:cNvSpPr txBox="1">
            <a:spLocks noChangeArrowheads="1"/>
          </p:cNvSpPr>
          <p:nvPr/>
        </p:nvSpPr>
        <p:spPr bwMode="auto">
          <a:xfrm>
            <a:off x="2095501" y="2214563"/>
            <a:ext cx="392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代入可以得到</a:t>
            </a:r>
          </a:p>
        </p:txBody>
      </p:sp>
      <p:graphicFrame>
        <p:nvGraphicFramePr>
          <p:cNvPr id="80902" name="Object 26"/>
          <p:cNvGraphicFramePr>
            <a:graphicFrameLocks noChangeAspect="1"/>
          </p:cNvGraphicFramePr>
          <p:nvPr/>
        </p:nvGraphicFramePr>
        <p:xfrm>
          <a:off x="2166939" y="2786063"/>
          <a:ext cx="4103687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2" name="方程式" r:id="rId11" imgW="2247840" imgH="685800" progId="Equation.3">
                  <p:embed/>
                </p:oleObj>
              </mc:Choice>
              <mc:Fallback>
                <p:oleObj name="方程式" r:id="rId11" imgW="2247840" imgH="685800" progId="Equation.3">
                  <p:embed/>
                  <p:pic>
                    <p:nvPicPr>
                      <p:cNvPr id="8090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2786063"/>
                        <a:ext cx="4103687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9" name="文字方塊 14"/>
          <p:cNvSpPr txBox="1">
            <a:spLocks noChangeArrowheads="1"/>
          </p:cNvSpPr>
          <p:nvPr/>
        </p:nvSpPr>
        <p:spPr bwMode="auto">
          <a:xfrm>
            <a:off x="6596064" y="3286126"/>
            <a:ext cx="3786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每個根 所構成的指數函數一定也是一個解。</a:t>
            </a:r>
          </a:p>
        </p:txBody>
      </p:sp>
      <p:sp>
        <p:nvSpPr>
          <p:cNvPr id="80910" name="文字方塊 15"/>
          <p:cNvSpPr txBox="1">
            <a:spLocks noChangeArrowheads="1"/>
          </p:cNvSpPr>
          <p:nvPr/>
        </p:nvSpPr>
        <p:spPr bwMode="auto">
          <a:xfrm>
            <a:off x="6524626" y="4429126"/>
            <a:ext cx="3857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其線性組合也必然是此系統的輸出，寫成以下的型式，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19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149030B-51ED-4FAE-AABF-3AC4B2E7631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1929" name="Text Box 4"/>
          <p:cNvSpPr txBox="1">
            <a:spLocks noChangeArrowheads="1"/>
          </p:cNvSpPr>
          <p:nvPr/>
        </p:nvSpPr>
        <p:spPr bwMode="auto">
          <a:xfrm>
            <a:off x="1809750" y="2133600"/>
            <a:ext cx="4643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2.15  </a:t>
            </a:r>
            <a:r>
              <a:rPr lang="zh-TW" altLang="en-US"/>
              <a:t>二階微分方程式的同質解</a:t>
            </a:r>
            <a:endParaRPr lang="en-US" altLang="zh-TW" b="1"/>
          </a:p>
        </p:txBody>
      </p:sp>
      <p:sp>
        <p:nvSpPr>
          <p:cNvPr id="81930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22" name="Object 5"/>
          <p:cNvGraphicFramePr>
            <a:graphicFrameLocks noChangeAspect="1"/>
          </p:cNvGraphicFramePr>
          <p:nvPr/>
        </p:nvGraphicFramePr>
        <p:xfrm>
          <a:off x="2166938" y="3500439"/>
          <a:ext cx="37274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" name="Equation" r:id="rId3" imgW="2057400" imgH="419040" progId="Equation.3">
                  <p:embed/>
                </p:oleObj>
              </mc:Choice>
              <mc:Fallback>
                <p:oleObj name="Equation" r:id="rId3" imgW="2057400" imgH="419040" progId="Equation.3">
                  <p:embed/>
                  <p:pic>
                    <p:nvPicPr>
                      <p:cNvPr id="819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3500439"/>
                        <a:ext cx="372745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1" name="Rectangle 8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23" name="Object 7"/>
          <p:cNvGraphicFramePr>
            <a:graphicFrameLocks noChangeAspect="1"/>
          </p:cNvGraphicFramePr>
          <p:nvPr/>
        </p:nvGraphicFramePr>
        <p:xfrm>
          <a:off x="6810375" y="3286125"/>
          <a:ext cx="19446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3" name="方程式" r:id="rId5" imgW="965200" imgH="203200" progId="Equation.3">
                  <p:embed/>
                </p:oleObj>
              </mc:Choice>
              <mc:Fallback>
                <p:oleObj name="方程式" r:id="rId5" imgW="965200" imgH="203200" progId="Equation.3">
                  <p:embed/>
                  <p:pic>
                    <p:nvPicPr>
                      <p:cNvPr id="819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3286125"/>
                        <a:ext cx="1944688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2" name="Rectangle 10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24" name="Object 9"/>
          <p:cNvGraphicFramePr>
            <a:graphicFrameLocks noChangeAspect="1"/>
          </p:cNvGraphicFramePr>
          <p:nvPr/>
        </p:nvGraphicFramePr>
        <p:xfrm>
          <a:off x="6953251" y="4357689"/>
          <a:ext cx="20161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方程式" r:id="rId7" imgW="1091726" imgH="393529" progId="Equation.3">
                  <p:embed/>
                </p:oleObj>
              </mc:Choice>
              <mc:Fallback>
                <p:oleObj name="方程式" r:id="rId7" imgW="1091726" imgH="393529" progId="Equation.3">
                  <p:embed/>
                  <p:pic>
                    <p:nvPicPr>
                      <p:cNvPr id="8192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1" y="4357689"/>
                        <a:ext cx="2016125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3" name="Rectangle 12"/>
          <p:cNvSpPr>
            <a:spLocks noChangeArrowheads="1"/>
          </p:cNvSpPr>
          <p:nvPr/>
        </p:nvSpPr>
        <p:spPr bwMode="auto">
          <a:xfrm>
            <a:off x="1524001" y="3052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25" name="Object 11"/>
          <p:cNvGraphicFramePr>
            <a:graphicFrameLocks noChangeAspect="1"/>
          </p:cNvGraphicFramePr>
          <p:nvPr/>
        </p:nvGraphicFramePr>
        <p:xfrm>
          <a:off x="6310313" y="5572125"/>
          <a:ext cx="36004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5" name="方程式" r:id="rId9" imgW="1752600" imgH="355600" progId="Equation.3">
                  <p:embed/>
                </p:oleObj>
              </mc:Choice>
              <mc:Fallback>
                <p:oleObj name="方程式" r:id="rId9" imgW="1752600" imgH="355600" progId="Equation.3">
                  <p:embed/>
                  <p:pic>
                    <p:nvPicPr>
                      <p:cNvPr id="8192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5572125"/>
                        <a:ext cx="36004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4" name="Rectangle 28"/>
          <p:cNvSpPr>
            <a:spLocks noChangeArrowheads="1"/>
          </p:cNvSpPr>
          <p:nvPr/>
        </p:nvSpPr>
        <p:spPr bwMode="auto">
          <a:xfrm>
            <a:off x="4038601" y="303371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1935" name="Rectangle 29"/>
          <p:cNvSpPr>
            <a:spLocks noChangeArrowheads="1"/>
          </p:cNvSpPr>
          <p:nvPr/>
        </p:nvSpPr>
        <p:spPr bwMode="auto">
          <a:xfrm>
            <a:off x="4038601" y="303371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1936" name="Rectangle 31"/>
          <p:cNvSpPr>
            <a:spLocks noChangeArrowheads="1"/>
          </p:cNvSpPr>
          <p:nvPr/>
        </p:nvSpPr>
        <p:spPr bwMode="auto">
          <a:xfrm>
            <a:off x="4038601" y="303371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1937" name="Rectangle 32"/>
          <p:cNvSpPr>
            <a:spLocks noChangeArrowheads="1"/>
          </p:cNvSpPr>
          <p:nvPr/>
        </p:nvSpPr>
        <p:spPr bwMode="auto">
          <a:xfrm>
            <a:off x="4038601" y="303371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1938" name="Rectangle 33"/>
          <p:cNvSpPr>
            <a:spLocks noChangeArrowheads="1"/>
          </p:cNvSpPr>
          <p:nvPr/>
        </p:nvSpPr>
        <p:spPr bwMode="auto">
          <a:xfrm>
            <a:off x="4038601" y="303371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1939" name="Rectangle 34"/>
          <p:cNvSpPr>
            <a:spLocks noChangeArrowheads="1"/>
          </p:cNvSpPr>
          <p:nvPr/>
        </p:nvSpPr>
        <p:spPr bwMode="auto">
          <a:xfrm>
            <a:off x="4038601" y="303371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1940" name="Rectangle 6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1941" name="Rectangle 6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1942" name="Rectangle 66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1943" name="Rectangle 68"/>
          <p:cNvSpPr>
            <a:spLocks noChangeArrowheads="1"/>
          </p:cNvSpPr>
          <p:nvPr/>
        </p:nvSpPr>
        <p:spPr bwMode="auto">
          <a:xfrm>
            <a:off x="1524001" y="27717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1944" name="Rectangle 70"/>
          <p:cNvSpPr>
            <a:spLocks noChangeArrowheads="1"/>
          </p:cNvSpPr>
          <p:nvPr/>
        </p:nvSpPr>
        <p:spPr bwMode="auto">
          <a:xfrm>
            <a:off x="1524001" y="27717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1945" name="文字方塊 27"/>
          <p:cNvSpPr txBox="1">
            <a:spLocks noChangeArrowheads="1"/>
          </p:cNvSpPr>
          <p:nvPr/>
        </p:nvSpPr>
        <p:spPr bwMode="auto">
          <a:xfrm>
            <a:off x="2095500" y="2786064"/>
            <a:ext cx="4071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一個</a:t>
            </a:r>
            <a:r>
              <a:rPr lang="en-US" altLang="zh-TW"/>
              <a:t>LTI</a:t>
            </a:r>
            <a:r>
              <a:rPr lang="zh-TW" altLang="en-US"/>
              <a:t>系統以二階的微分方程式表示如下，</a:t>
            </a:r>
          </a:p>
        </p:txBody>
      </p:sp>
      <p:sp>
        <p:nvSpPr>
          <p:cNvPr id="81946" name="文字方塊 28"/>
          <p:cNvSpPr txBox="1">
            <a:spLocks noChangeArrowheads="1"/>
          </p:cNvSpPr>
          <p:nvPr/>
        </p:nvSpPr>
        <p:spPr bwMode="auto">
          <a:xfrm>
            <a:off x="6381750" y="2786063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得到的特性方程式</a:t>
            </a:r>
          </a:p>
        </p:txBody>
      </p:sp>
      <p:sp>
        <p:nvSpPr>
          <p:cNvPr id="81947" name="文字方塊 29"/>
          <p:cNvSpPr txBox="1">
            <a:spLocks noChangeArrowheads="1"/>
          </p:cNvSpPr>
          <p:nvPr/>
        </p:nvSpPr>
        <p:spPr bwMode="auto">
          <a:xfrm>
            <a:off x="2095501" y="4429126"/>
            <a:ext cx="3929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其同質性微分方程式的解有如下型式，</a:t>
            </a:r>
          </a:p>
        </p:txBody>
      </p:sp>
      <p:sp>
        <p:nvSpPr>
          <p:cNvPr id="81948" name="Rectangle 4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26" name="Object 39"/>
          <p:cNvGraphicFramePr>
            <a:graphicFrameLocks noChangeAspect="1"/>
          </p:cNvGraphicFramePr>
          <p:nvPr/>
        </p:nvGraphicFramePr>
        <p:xfrm>
          <a:off x="2952751" y="5143501"/>
          <a:ext cx="12620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6" name="Equation" r:id="rId11" imgW="609600" imgH="228600" progId="Equation.3">
                  <p:embed/>
                </p:oleObj>
              </mc:Choice>
              <mc:Fallback>
                <p:oleObj name="Equation" r:id="rId11" imgW="609600" imgH="228600" progId="Equation.3">
                  <p:embed/>
                  <p:pic>
                    <p:nvPicPr>
                      <p:cNvPr id="81926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1" y="5143501"/>
                        <a:ext cx="1262063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9" name="文字方塊 32"/>
          <p:cNvSpPr txBox="1">
            <a:spLocks noChangeArrowheads="1"/>
          </p:cNvSpPr>
          <p:nvPr/>
        </p:nvSpPr>
        <p:spPr bwMode="auto">
          <a:xfrm>
            <a:off x="6524625" y="3929063"/>
            <a:ext cx="321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解得的根</a:t>
            </a:r>
          </a:p>
        </p:txBody>
      </p:sp>
      <p:sp>
        <p:nvSpPr>
          <p:cNvPr id="81950" name="文字方塊 33"/>
          <p:cNvSpPr txBox="1">
            <a:spLocks noChangeArrowheads="1"/>
          </p:cNvSpPr>
          <p:nvPr/>
        </p:nvSpPr>
        <p:spPr bwMode="auto">
          <a:xfrm>
            <a:off x="6524625" y="5143500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其同質解應為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295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6331BC2-0C8F-44D7-9FF4-CDAC235185E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2952" name="Rectangle 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1524001" y="31003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954" name="Rectangle 11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955" name="Rectangle 13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956" name="Rectangle 15"/>
          <p:cNvSpPr>
            <a:spLocks noChangeArrowheads="1"/>
          </p:cNvSpPr>
          <p:nvPr/>
        </p:nvSpPr>
        <p:spPr bwMode="auto">
          <a:xfrm>
            <a:off x="1524001" y="31003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957" name="Rectangle 17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958" name="Rectangle 19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959" name="Rectangle 21"/>
          <p:cNvSpPr>
            <a:spLocks noChangeArrowheads="1"/>
          </p:cNvSpPr>
          <p:nvPr/>
        </p:nvSpPr>
        <p:spPr bwMode="auto">
          <a:xfrm>
            <a:off x="1524001" y="3052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" name="Group 73"/>
          <p:cNvGraphicFramePr>
            <a:graphicFrameLocks noGrp="1"/>
          </p:cNvGraphicFramePr>
          <p:nvPr/>
        </p:nvGraphicFramePr>
        <p:xfrm>
          <a:off x="6024563" y="3571875"/>
          <a:ext cx="4114800" cy="2794000"/>
        </p:xfrm>
        <a:graphic>
          <a:graphicData uri="http://schemas.openxmlformats.org/drawingml/2006/table">
            <a:tbl>
              <a:tblPr/>
              <a:tblGrid>
                <a:gridCol w="151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pitchFamily="18" charset="0"/>
                        </a:rPr>
                        <a:t>Input type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pitchFamily="18" charset="0"/>
                        </a:rPr>
                        <a:t>Particular Solution form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2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946" name="Object 67"/>
          <p:cNvGraphicFramePr>
            <a:graphicFrameLocks noChangeAspect="1"/>
          </p:cNvGraphicFramePr>
          <p:nvPr/>
        </p:nvGraphicFramePr>
        <p:xfrm>
          <a:off x="6167439" y="4429125"/>
          <a:ext cx="1196975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6" name="方程式" r:id="rId3" imgW="723900" imgH="914400" progId="Equation.3">
                  <p:embed/>
                </p:oleObj>
              </mc:Choice>
              <mc:Fallback>
                <p:oleObj name="方程式" r:id="rId3" imgW="723900" imgH="914400" progId="Equation.3">
                  <p:embed/>
                  <p:pic>
                    <p:nvPicPr>
                      <p:cNvPr id="82946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4429125"/>
                        <a:ext cx="1196975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Object 69"/>
          <p:cNvGraphicFramePr>
            <a:graphicFrameLocks noChangeAspect="1"/>
          </p:cNvGraphicFramePr>
          <p:nvPr/>
        </p:nvGraphicFramePr>
        <p:xfrm>
          <a:off x="7667625" y="4429126"/>
          <a:ext cx="2374900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7" name="方程式" r:id="rId5" imgW="1409700" imgH="914400" progId="Equation.3">
                  <p:embed/>
                </p:oleObj>
              </mc:Choice>
              <mc:Fallback>
                <p:oleObj name="方程式" r:id="rId5" imgW="1409700" imgH="914400" progId="Equation.3">
                  <p:embed/>
                  <p:pic>
                    <p:nvPicPr>
                      <p:cNvPr id="82947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4429126"/>
                        <a:ext cx="2374900" cy="153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72" name="Text Box 13"/>
          <p:cNvSpPr txBox="1">
            <a:spLocks noChangeArrowheads="1"/>
          </p:cNvSpPr>
          <p:nvPr/>
        </p:nvSpPr>
        <p:spPr bwMode="auto">
          <a:xfrm>
            <a:off x="1952625" y="2071688"/>
            <a:ext cx="5143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微分方程式的特別解</a:t>
            </a:r>
            <a:r>
              <a:rPr lang="en-US" altLang="zh-TW"/>
              <a:t>(particular solution)</a:t>
            </a:r>
            <a:endParaRPr lang="en-US" altLang="zh-TW" b="1"/>
          </a:p>
        </p:txBody>
      </p:sp>
      <p:sp>
        <p:nvSpPr>
          <p:cNvPr id="82973" name="文字方塊 23"/>
          <p:cNvSpPr txBox="1">
            <a:spLocks noChangeArrowheads="1"/>
          </p:cNvSpPr>
          <p:nvPr/>
        </p:nvSpPr>
        <p:spPr bwMode="auto">
          <a:xfrm>
            <a:off x="6024564" y="2643189"/>
            <a:ext cx="4071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特別解的型式與輸入訊號類型相關，在求解的過程中會得到係數的值。</a:t>
            </a:r>
          </a:p>
        </p:txBody>
      </p:sp>
      <p:sp>
        <p:nvSpPr>
          <p:cNvPr id="82974" name="文字方塊 24"/>
          <p:cNvSpPr txBox="1">
            <a:spLocks noChangeArrowheads="1"/>
          </p:cNvSpPr>
          <p:nvPr/>
        </p:nvSpPr>
        <p:spPr bwMode="auto">
          <a:xfrm>
            <a:off x="1952626" y="2714625"/>
            <a:ext cx="39290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微分方程式等號右邊是輸入     及其微分項，如果在         及其微分項的初始值皆為</a:t>
            </a:r>
            <a:r>
              <a:rPr lang="en-US" altLang="zh-TW"/>
              <a:t>0</a:t>
            </a:r>
            <a:r>
              <a:rPr lang="zh-TW" altLang="en-US"/>
              <a:t>的情況下，得到的解就只是因為輸入的原因所造成的結果，此解為特別解</a:t>
            </a:r>
            <a:r>
              <a:rPr lang="en-US" altLang="zh-TW"/>
              <a:t>(particular solution)</a:t>
            </a:r>
            <a:r>
              <a:rPr lang="zh-TW" altLang="en-US"/>
              <a:t>。</a:t>
            </a:r>
          </a:p>
        </p:txBody>
      </p:sp>
      <p:graphicFrame>
        <p:nvGraphicFramePr>
          <p:cNvPr id="82948" name="Object 21"/>
          <p:cNvGraphicFramePr>
            <a:graphicFrameLocks noChangeAspect="1"/>
          </p:cNvGraphicFramePr>
          <p:nvPr/>
        </p:nvGraphicFramePr>
        <p:xfrm>
          <a:off x="4167189" y="3071814"/>
          <a:ext cx="5048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8" name="Equation" r:id="rId7" imgW="291960" imgH="203040" progId="Equation.3">
                  <p:embed/>
                </p:oleObj>
              </mc:Choice>
              <mc:Fallback>
                <p:oleObj name="Equation" r:id="rId7" imgW="291960" imgH="203040" progId="Equation.3">
                  <p:embed/>
                  <p:pic>
                    <p:nvPicPr>
                      <p:cNvPr id="8294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9" y="3071814"/>
                        <a:ext cx="504825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31"/>
          <p:cNvGraphicFramePr>
            <a:graphicFrameLocks noChangeAspect="1"/>
          </p:cNvGraphicFramePr>
          <p:nvPr/>
        </p:nvGraphicFramePr>
        <p:xfrm>
          <a:off x="4953001" y="2786064"/>
          <a:ext cx="5048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9" name="Equation" r:id="rId9" imgW="291960" imgH="203040" progId="Equation.3">
                  <p:embed/>
                </p:oleObj>
              </mc:Choice>
              <mc:Fallback>
                <p:oleObj name="Equation" r:id="rId9" imgW="291960" imgH="203040" progId="Equation.3">
                  <p:embed/>
                  <p:pic>
                    <p:nvPicPr>
                      <p:cNvPr id="8294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2786064"/>
                        <a:ext cx="504825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397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8CC4A6F-0EAD-4E60-BEBA-8709E87B76D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83970" name="Object 14"/>
          <p:cNvGraphicFramePr>
            <a:graphicFrameLocks noChangeAspect="1"/>
          </p:cNvGraphicFramePr>
          <p:nvPr/>
        </p:nvGraphicFramePr>
        <p:xfrm>
          <a:off x="6667501" y="5357814"/>
          <a:ext cx="2314575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0" name="方程式" r:id="rId3" imgW="1295280" imgH="393480" progId="Equation.3">
                  <p:embed/>
                </p:oleObj>
              </mc:Choice>
              <mc:Fallback>
                <p:oleObj name="方程式" r:id="rId3" imgW="1295280" imgH="393480" progId="Equation.3">
                  <p:embed/>
                  <p:pic>
                    <p:nvPicPr>
                      <p:cNvPr id="839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1" y="5357814"/>
                        <a:ext cx="2314575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8" name="Text Box 4"/>
          <p:cNvSpPr txBox="1">
            <a:spLocks noChangeArrowheads="1"/>
          </p:cNvSpPr>
          <p:nvPr/>
        </p:nvSpPr>
        <p:spPr bwMode="auto">
          <a:xfrm>
            <a:off x="2024063" y="2143126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2.16  </a:t>
            </a:r>
            <a:r>
              <a:rPr lang="zh-TW" altLang="en-US"/>
              <a:t>二階微分方程式的特別解</a:t>
            </a:r>
            <a:endParaRPr lang="en-US" altLang="zh-TW" b="1"/>
          </a:p>
        </p:txBody>
      </p:sp>
      <p:graphicFrame>
        <p:nvGraphicFramePr>
          <p:cNvPr id="83971" name="Object 7"/>
          <p:cNvGraphicFramePr>
            <a:graphicFrameLocks noChangeAspect="1"/>
          </p:cNvGraphicFramePr>
          <p:nvPr/>
        </p:nvGraphicFramePr>
        <p:xfrm>
          <a:off x="2309813" y="3286126"/>
          <a:ext cx="36814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1" name="方程式" r:id="rId5" imgW="2031840" imgH="419040" progId="Equation.3">
                  <p:embed/>
                </p:oleObj>
              </mc:Choice>
              <mc:Fallback>
                <p:oleObj name="方程式" r:id="rId5" imgW="2031840" imgH="419040" progId="Equation.3">
                  <p:embed/>
                  <p:pic>
                    <p:nvPicPr>
                      <p:cNvPr id="839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3286126"/>
                        <a:ext cx="3681412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5"/>
          <p:cNvGraphicFramePr>
            <a:graphicFrameLocks noChangeAspect="1"/>
          </p:cNvGraphicFramePr>
          <p:nvPr/>
        </p:nvGraphicFramePr>
        <p:xfrm>
          <a:off x="2452688" y="4429126"/>
          <a:ext cx="20875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2" name="方程式" r:id="rId7" imgW="1066800" imgH="228600" progId="Equation.3">
                  <p:embed/>
                </p:oleObj>
              </mc:Choice>
              <mc:Fallback>
                <p:oleObj name="方程式" r:id="rId7" imgW="1066800" imgH="228600" progId="Equation.3">
                  <p:embed/>
                  <p:pic>
                    <p:nvPicPr>
                      <p:cNvPr id="8397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4429126"/>
                        <a:ext cx="208756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8"/>
          <p:cNvGraphicFramePr>
            <a:graphicFrameLocks noChangeAspect="1"/>
          </p:cNvGraphicFramePr>
          <p:nvPr/>
        </p:nvGraphicFramePr>
        <p:xfrm>
          <a:off x="2595564" y="5500688"/>
          <a:ext cx="24479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3" name="方程式" r:id="rId9" imgW="1256755" imgH="253890" progId="Equation.3">
                  <p:embed/>
                </p:oleObj>
              </mc:Choice>
              <mc:Fallback>
                <p:oleObj name="方程式" r:id="rId9" imgW="1256755" imgH="253890" progId="Equation.3">
                  <p:embed/>
                  <p:pic>
                    <p:nvPicPr>
                      <p:cNvPr id="8397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4" y="5500688"/>
                        <a:ext cx="2447925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4" name="Object 12"/>
          <p:cNvGraphicFramePr>
            <a:graphicFrameLocks noChangeAspect="1"/>
          </p:cNvGraphicFramePr>
          <p:nvPr/>
        </p:nvGraphicFramePr>
        <p:xfrm>
          <a:off x="7024689" y="4500564"/>
          <a:ext cx="8477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4" name="方程式" r:id="rId11" imgW="495000" imgH="177480" progId="Equation.3">
                  <p:embed/>
                </p:oleObj>
              </mc:Choice>
              <mc:Fallback>
                <p:oleObj name="方程式" r:id="rId11" imgW="495000" imgH="177480" progId="Equation.3">
                  <p:embed/>
                  <p:pic>
                    <p:nvPicPr>
                      <p:cNvPr id="8397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689" y="4500564"/>
                        <a:ext cx="847725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9" name="文字方塊 14"/>
          <p:cNvSpPr txBox="1">
            <a:spLocks noChangeArrowheads="1"/>
          </p:cNvSpPr>
          <p:nvPr/>
        </p:nvSpPr>
        <p:spPr bwMode="auto">
          <a:xfrm>
            <a:off x="2166939" y="5000625"/>
            <a:ext cx="378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其特別解應該有以下型式，</a:t>
            </a:r>
          </a:p>
        </p:txBody>
      </p:sp>
      <p:sp>
        <p:nvSpPr>
          <p:cNvPr id="83980" name="文字方塊 15"/>
          <p:cNvSpPr txBox="1">
            <a:spLocks noChangeArrowheads="1"/>
          </p:cNvSpPr>
          <p:nvPr/>
        </p:nvSpPr>
        <p:spPr bwMode="auto">
          <a:xfrm>
            <a:off x="6524626" y="2214563"/>
            <a:ext cx="357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代入微分方程式中，我們得到</a:t>
            </a:r>
          </a:p>
        </p:txBody>
      </p:sp>
      <p:sp>
        <p:nvSpPr>
          <p:cNvPr id="83981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3975" name="Object 11"/>
          <p:cNvGraphicFramePr>
            <a:graphicFrameLocks noChangeAspect="1"/>
          </p:cNvGraphicFramePr>
          <p:nvPr/>
        </p:nvGraphicFramePr>
        <p:xfrm>
          <a:off x="6453188" y="2786064"/>
          <a:ext cx="39560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5" name="Equation" r:id="rId13" imgW="1981080" imgH="482400" progId="Equation.3">
                  <p:embed/>
                </p:oleObj>
              </mc:Choice>
              <mc:Fallback>
                <p:oleObj name="Equation" r:id="rId13" imgW="1981080" imgH="482400" progId="Equation.3">
                  <p:embed/>
                  <p:pic>
                    <p:nvPicPr>
                      <p:cNvPr id="839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2786064"/>
                        <a:ext cx="3956050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2" name="文字方塊 18"/>
          <p:cNvSpPr txBox="1">
            <a:spLocks noChangeArrowheads="1"/>
          </p:cNvSpPr>
          <p:nvPr/>
        </p:nvSpPr>
        <p:spPr bwMode="auto">
          <a:xfrm>
            <a:off x="6596064" y="4000500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得到係數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zh-TW" altLang="en-US"/>
              <a:t>的值，</a:t>
            </a:r>
          </a:p>
        </p:txBody>
      </p:sp>
      <p:sp>
        <p:nvSpPr>
          <p:cNvPr id="83983" name="文字方塊 19"/>
          <p:cNvSpPr txBox="1">
            <a:spLocks noChangeArrowheads="1"/>
          </p:cNvSpPr>
          <p:nvPr/>
        </p:nvSpPr>
        <p:spPr bwMode="auto">
          <a:xfrm>
            <a:off x="6667501" y="4929188"/>
            <a:ext cx="214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得到的特別解是</a:t>
            </a:r>
          </a:p>
        </p:txBody>
      </p:sp>
      <p:sp>
        <p:nvSpPr>
          <p:cNvPr id="83984" name="文字方塊 20"/>
          <p:cNvSpPr txBox="1">
            <a:spLocks noChangeArrowheads="1"/>
          </p:cNvSpPr>
          <p:nvPr/>
        </p:nvSpPr>
        <p:spPr bwMode="auto">
          <a:xfrm>
            <a:off x="2166939" y="4000500"/>
            <a:ext cx="185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其輸入為</a:t>
            </a:r>
          </a:p>
        </p:txBody>
      </p:sp>
      <p:sp>
        <p:nvSpPr>
          <p:cNvPr id="83985" name="文字方塊 21"/>
          <p:cNvSpPr txBox="1">
            <a:spLocks noChangeArrowheads="1"/>
          </p:cNvSpPr>
          <p:nvPr/>
        </p:nvSpPr>
        <p:spPr bwMode="auto">
          <a:xfrm>
            <a:off x="2095500" y="2786063"/>
            <a:ext cx="4071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一個</a:t>
            </a:r>
            <a:r>
              <a:rPr lang="en-US" altLang="zh-TW"/>
              <a:t>LTI</a:t>
            </a:r>
            <a:r>
              <a:rPr lang="zh-TW" altLang="en-US"/>
              <a:t>系統的微分方程式如下，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499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13FC553-0C39-4FF5-804D-299B7B9ADC6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5000" name="Text Box 4"/>
          <p:cNvSpPr txBox="1">
            <a:spLocks noChangeArrowheads="1"/>
          </p:cNvSpPr>
          <p:nvPr/>
        </p:nvSpPr>
        <p:spPr bwMode="auto">
          <a:xfrm>
            <a:off x="1992313" y="2205038"/>
            <a:ext cx="5389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微分方程式的完全解</a:t>
            </a:r>
            <a:r>
              <a:rPr lang="en-US" altLang="zh-TW"/>
              <a:t>(complete solution)</a:t>
            </a:r>
            <a:endParaRPr lang="en-US" altLang="zh-TW" b="1"/>
          </a:p>
        </p:txBody>
      </p:sp>
      <p:sp>
        <p:nvSpPr>
          <p:cNvPr id="85001" name="文字方塊 4"/>
          <p:cNvSpPr txBox="1">
            <a:spLocks noChangeArrowheads="1"/>
          </p:cNvSpPr>
          <p:nvPr/>
        </p:nvSpPr>
        <p:spPr bwMode="auto">
          <a:xfrm>
            <a:off x="2024063" y="2714625"/>
            <a:ext cx="7929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同質解是在微分方程式中，不考慮輸入 時得到的，輸出 完全是因為其初始值所產生。特別解則是在初始值皆為</a:t>
            </a:r>
            <a:r>
              <a:rPr lang="en-US" altLang="zh-TW"/>
              <a:t>0</a:t>
            </a:r>
            <a:r>
              <a:rPr lang="zh-TW" altLang="en-US"/>
              <a:t>的情況下，只因為輸入而產生的結果。將同質解與特別解作相加，也必然是微分方程式的解，</a:t>
            </a:r>
          </a:p>
        </p:txBody>
      </p:sp>
      <p:graphicFrame>
        <p:nvGraphicFramePr>
          <p:cNvPr id="84994" name="Object 5"/>
          <p:cNvGraphicFramePr>
            <a:graphicFrameLocks noChangeAspect="1"/>
          </p:cNvGraphicFramePr>
          <p:nvPr/>
        </p:nvGraphicFramePr>
        <p:xfrm>
          <a:off x="2881313" y="3857626"/>
          <a:ext cx="51308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4" name="Equation" r:id="rId3" imgW="2323800" imgH="431640" progId="Equation.3">
                  <p:embed/>
                </p:oleObj>
              </mc:Choice>
              <mc:Fallback>
                <p:oleObj name="Equation" r:id="rId3" imgW="2323800" imgH="431640" progId="Equation.3">
                  <p:embed/>
                  <p:pic>
                    <p:nvPicPr>
                      <p:cNvPr id="8499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3857626"/>
                        <a:ext cx="513080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2" name="Text Box 11"/>
          <p:cNvSpPr txBox="1">
            <a:spLocks noChangeArrowheads="1"/>
          </p:cNvSpPr>
          <p:nvPr/>
        </p:nvSpPr>
        <p:spPr bwMode="auto">
          <a:xfrm>
            <a:off x="2667001" y="4929188"/>
            <a:ext cx="4500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由        及其微分項的初始值來決定。 </a:t>
            </a:r>
            <a:endParaRPr lang="en-US" altLang="zh-TW"/>
          </a:p>
        </p:txBody>
      </p:sp>
      <p:graphicFrame>
        <p:nvGraphicFramePr>
          <p:cNvPr id="84995" name="Object 8"/>
          <p:cNvGraphicFramePr>
            <a:graphicFrameLocks noChangeAspect="1"/>
          </p:cNvGraphicFramePr>
          <p:nvPr/>
        </p:nvGraphicFramePr>
        <p:xfrm>
          <a:off x="2166938" y="4929188"/>
          <a:ext cx="46831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5" name="方程式" r:id="rId5" imgW="241300" imgH="228600" progId="Equation.3">
                  <p:embed/>
                </p:oleObj>
              </mc:Choice>
              <mc:Fallback>
                <p:oleObj name="方程式" r:id="rId5" imgW="241300" imgH="228600" progId="Equation.3">
                  <p:embed/>
                  <p:pic>
                    <p:nvPicPr>
                      <p:cNvPr id="8499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4929188"/>
                        <a:ext cx="468312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6" name="Object 14"/>
          <p:cNvGraphicFramePr>
            <a:graphicFrameLocks noChangeAspect="1"/>
          </p:cNvGraphicFramePr>
          <p:nvPr/>
        </p:nvGraphicFramePr>
        <p:xfrm>
          <a:off x="2809876" y="5429250"/>
          <a:ext cx="62341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6" name="Equation" r:id="rId7" imgW="3809880" imgH="457200" progId="Equation.3">
                  <p:embed/>
                </p:oleObj>
              </mc:Choice>
              <mc:Fallback>
                <p:oleObj name="Equation" r:id="rId7" imgW="3809880" imgH="457200" progId="Equation.3">
                  <p:embed/>
                  <p:pic>
                    <p:nvPicPr>
                      <p:cNvPr id="8499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6" y="5429250"/>
                        <a:ext cx="6234113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10"/>
          <p:cNvGraphicFramePr>
            <a:graphicFrameLocks noChangeAspect="1"/>
          </p:cNvGraphicFramePr>
          <p:nvPr/>
        </p:nvGraphicFramePr>
        <p:xfrm>
          <a:off x="3024188" y="4929188"/>
          <a:ext cx="571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" name="Equation" r:id="rId9" imgW="291960" imgH="203040" progId="Equation.3">
                  <p:embed/>
                </p:oleObj>
              </mc:Choice>
              <mc:Fallback>
                <p:oleObj name="Equation" r:id="rId9" imgW="291960" imgH="203040" progId="Equation.3">
                  <p:embed/>
                  <p:pic>
                    <p:nvPicPr>
                      <p:cNvPr id="8499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4929188"/>
                        <a:ext cx="5715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602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144FCAF-DCA3-4E6B-BFC3-07EDCA95DED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6025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6026" name="Rectangle 9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6027" name="Rectangle 13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6028" name="Text Box 15"/>
          <p:cNvSpPr txBox="1">
            <a:spLocks noChangeArrowheads="1"/>
          </p:cNvSpPr>
          <p:nvPr/>
        </p:nvSpPr>
        <p:spPr bwMode="auto">
          <a:xfrm>
            <a:off x="2095500" y="2214564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2.17  </a:t>
            </a:r>
            <a:r>
              <a:rPr lang="zh-TW" altLang="en-US"/>
              <a:t>二階微分方程式的完全解</a:t>
            </a:r>
            <a:endParaRPr lang="en-US" altLang="zh-TW" b="1"/>
          </a:p>
        </p:txBody>
      </p:sp>
      <p:sp>
        <p:nvSpPr>
          <p:cNvPr id="86029" name="Rectangle 17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6018" name="Object 16"/>
          <p:cNvGraphicFramePr>
            <a:graphicFrameLocks noChangeAspect="1"/>
          </p:cNvGraphicFramePr>
          <p:nvPr/>
        </p:nvGraphicFramePr>
        <p:xfrm>
          <a:off x="2309813" y="3000375"/>
          <a:ext cx="36623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8" name="方程式" r:id="rId3" imgW="2031840" imgH="419040" progId="Equation.3">
                  <p:embed/>
                </p:oleObj>
              </mc:Choice>
              <mc:Fallback>
                <p:oleObj name="方程式" r:id="rId3" imgW="2031840" imgH="419040" progId="Equation.3">
                  <p:embed/>
                  <p:pic>
                    <p:nvPicPr>
                      <p:cNvPr id="8601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3000375"/>
                        <a:ext cx="3662362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0" name="Rectangle 19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6019" name="Object 18"/>
          <p:cNvGraphicFramePr>
            <a:graphicFrameLocks noChangeAspect="1"/>
          </p:cNvGraphicFramePr>
          <p:nvPr/>
        </p:nvGraphicFramePr>
        <p:xfrm>
          <a:off x="2667000" y="3929063"/>
          <a:ext cx="19446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9" name="方程式" r:id="rId5" imgW="1066800" imgH="228600" progId="Equation.3">
                  <p:embed/>
                </p:oleObj>
              </mc:Choice>
              <mc:Fallback>
                <p:oleObj name="方程式" r:id="rId5" imgW="1066800" imgH="228600" progId="Equation.3">
                  <p:embed/>
                  <p:pic>
                    <p:nvPicPr>
                      <p:cNvPr id="860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929063"/>
                        <a:ext cx="194468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1" name="Rectangle 21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6032" name="Rectangle 23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6020" name="Object 22"/>
          <p:cNvGraphicFramePr>
            <a:graphicFrameLocks noChangeAspect="1"/>
          </p:cNvGraphicFramePr>
          <p:nvPr/>
        </p:nvGraphicFramePr>
        <p:xfrm>
          <a:off x="2309814" y="4786314"/>
          <a:ext cx="3513137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0" name="方程式" r:id="rId7" imgW="2031840" imgH="457200" progId="Equation.3">
                  <p:embed/>
                </p:oleObj>
              </mc:Choice>
              <mc:Fallback>
                <p:oleObj name="方程式" r:id="rId7" imgW="2031840" imgH="457200" progId="Equation.3">
                  <p:embed/>
                  <p:pic>
                    <p:nvPicPr>
                      <p:cNvPr id="8602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4786314"/>
                        <a:ext cx="3513137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3" name="Rectangle 25"/>
          <p:cNvSpPr>
            <a:spLocks noChangeArrowheads="1"/>
          </p:cNvSpPr>
          <p:nvPr/>
        </p:nvSpPr>
        <p:spPr bwMode="auto">
          <a:xfrm>
            <a:off x="1524001" y="30574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6021" name="Object 24"/>
          <p:cNvGraphicFramePr>
            <a:graphicFrameLocks noChangeAspect="1"/>
          </p:cNvGraphicFramePr>
          <p:nvPr/>
        </p:nvGraphicFramePr>
        <p:xfrm>
          <a:off x="6596063" y="2571751"/>
          <a:ext cx="37401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1" name="方程式" r:id="rId9" imgW="2120760" imgH="419040" progId="Equation.3">
                  <p:embed/>
                </p:oleObj>
              </mc:Choice>
              <mc:Fallback>
                <p:oleObj name="方程式" r:id="rId9" imgW="2120760" imgH="419040" progId="Equation.3">
                  <p:embed/>
                  <p:pic>
                    <p:nvPicPr>
                      <p:cNvPr id="86021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2571751"/>
                        <a:ext cx="374015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4" name="文字方塊 23"/>
          <p:cNvSpPr txBox="1">
            <a:spLocks noChangeArrowheads="1"/>
          </p:cNvSpPr>
          <p:nvPr/>
        </p:nvSpPr>
        <p:spPr bwMode="auto">
          <a:xfrm>
            <a:off x="2238375" y="4429125"/>
            <a:ext cx="1214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初始條件</a:t>
            </a:r>
          </a:p>
        </p:txBody>
      </p:sp>
      <p:sp>
        <p:nvSpPr>
          <p:cNvPr id="86035" name="文字方塊 24"/>
          <p:cNvSpPr txBox="1">
            <a:spLocks noChangeArrowheads="1"/>
          </p:cNvSpPr>
          <p:nvPr/>
        </p:nvSpPr>
        <p:spPr bwMode="auto">
          <a:xfrm>
            <a:off x="6524625" y="2143125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完全解型式為</a:t>
            </a:r>
          </a:p>
        </p:txBody>
      </p:sp>
      <p:graphicFrame>
        <p:nvGraphicFramePr>
          <p:cNvPr id="86022" name="Object 26"/>
          <p:cNvGraphicFramePr>
            <a:graphicFrameLocks noChangeAspect="1"/>
          </p:cNvGraphicFramePr>
          <p:nvPr/>
        </p:nvGraphicFramePr>
        <p:xfrm>
          <a:off x="6596064" y="3714750"/>
          <a:ext cx="343852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2" name="方程式" r:id="rId11" imgW="2044440" imgH="419040" progId="Equation.3">
                  <p:embed/>
                </p:oleObj>
              </mc:Choice>
              <mc:Fallback>
                <p:oleObj name="方程式" r:id="rId11" imgW="2044440" imgH="419040" progId="Equation.3">
                  <p:embed/>
                  <p:pic>
                    <p:nvPicPr>
                      <p:cNvPr id="8602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4" y="3714750"/>
                        <a:ext cx="3438525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6" name="文字方塊 26"/>
          <p:cNvSpPr txBox="1">
            <a:spLocks noChangeArrowheads="1"/>
          </p:cNvSpPr>
          <p:nvPr/>
        </p:nvSpPr>
        <p:spPr bwMode="auto">
          <a:xfrm>
            <a:off x="6667500" y="3286125"/>
            <a:ext cx="1785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一次微分項為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70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01B23BF-5D18-4760-9287-C2543AD6999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7051" name="Rectangle 5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7042" name="Object 4"/>
          <p:cNvGraphicFramePr>
            <a:graphicFrameLocks noChangeAspect="1"/>
          </p:cNvGraphicFramePr>
          <p:nvPr/>
        </p:nvGraphicFramePr>
        <p:xfrm>
          <a:off x="2238376" y="2714626"/>
          <a:ext cx="3311525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" name="方程式" r:id="rId3" imgW="1993680" imgH="711000" progId="Equation.3">
                  <p:embed/>
                </p:oleObj>
              </mc:Choice>
              <mc:Fallback>
                <p:oleObj name="方程式" r:id="rId3" imgW="1993680" imgH="711000" progId="Equation.3">
                  <p:embed/>
                  <p:pic>
                    <p:nvPicPr>
                      <p:cNvPr id="870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2714626"/>
                        <a:ext cx="3311525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2" name="Rectangle 7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53" name="Rectangle 9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54" name="Rectangle 11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55" name="Rectangle 13"/>
          <p:cNvSpPr>
            <a:spLocks noChangeArrowheads="1"/>
          </p:cNvSpPr>
          <p:nvPr/>
        </p:nvSpPr>
        <p:spPr bwMode="auto">
          <a:xfrm>
            <a:off x="1524001" y="30574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56" name="Rectangle 27"/>
          <p:cNvSpPr>
            <a:spLocks noChangeArrowheads="1"/>
          </p:cNvSpPr>
          <p:nvPr/>
        </p:nvSpPr>
        <p:spPr bwMode="auto">
          <a:xfrm>
            <a:off x="1524001" y="52450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57" name="Rectangle 29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7043" name="Object 28"/>
          <p:cNvGraphicFramePr>
            <a:graphicFrameLocks noChangeAspect="1"/>
          </p:cNvGraphicFramePr>
          <p:nvPr/>
        </p:nvGraphicFramePr>
        <p:xfrm>
          <a:off x="2524125" y="4500564"/>
          <a:ext cx="216058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3" name="方程式" r:id="rId5" imgW="1155700" imgH="393700" progId="Equation.3">
                  <p:embed/>
                </p:oleObj>
              </mc:Choice>
              <mc:Fallback>
                <p:oleObj name="方程式" r:id="rId5" imgW="1155700" imgH="393700" progId="Equation.3">
                  <p:embed/>
                  <p:pic>
                    <p:nvPicPr>
                      <p:cNvPr id="87043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4500564"/>
                        <a:ext cx="2160588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8" name="Rectangle 32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7044" name="Object 31"/>
          <p:cNvGraphicFramePr>
            <a:graphicFrameLocks noChangeAspect="1"/>
          </p:cNvGraphicFramePr>
          <p:nvPr/>
        </p:nvGraphicFramePr>
        <p:xfrm>
          <a:off x="2166939" y="5286376"/>
          <a:ext cx="26638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4" name="方程式" r:id="rId7" imgW="1422400" imgH="393700" progId="Equation.3">
                  <p:embed/>
                </p:oleObj>
              </mc:Choice>
              <mc:Fallback>
                <p:oleObj name="方程式" r:id="rId7" imgW="1422400" imgH="393700" progId="Equation.3">
                  <p:embed/>
                  <p:pic>
                    <p:nvPicPr>
                      <p:cNvPr id="87044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5286376"/>
                        <a:ext cx="26638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9" name="Rectangle 34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7045" name="Object 33"/>
          <p:cNvGraphicFramePr>
            <a:graphicFrameLocks noChangeAspect="1"/>
          </p:cNvGraphicFramePr>
          <p:nvPr/>
        </p:nvGraphicFramePr>
        <p:xfrm>
          <a:off x="6453188" y="3857626"/>
          <a:ext cx="23050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5" name="方程式" r:id="rId9" imgW="1244060" imgH="215806" progId="Equation.3">
                  <p:embed/>
                </p:oleObj>
              </mc:Choice>
              <mc:Fallback>
                <p:oleObj name="方程式" r:id="rId9" imgW="1244060" imgH="215806" progId="Equation.3">
                  <p:embed/>
                  <p:pic>
                    <p:nvPicPr>
                      <p:cNvPr id="8704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3857626"/>
                        <a:ext cx="230505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60" name="Rectangle 3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7046" name="Object 35"/>
          <p:cNvGraphicFramePr>
            <a:graphicFrameLocks noChangeAspect="1"/>
          </p:cNvGraphicFramePr>
          <p:nvPr/>
        </p:nvGraphicFramePr>
        <p:xfrm>
          <a:off x="6310313" y="5143500"/>
          <a:ext cx="3529012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6" name="方程式" r:id="rId11" imgW="1841400" imgH="660240" progId="Equation.3">
                  <p:embed/>
                </p:oleObj>
              </mc:Choice>
              <mc:Fallback>
                <p:oleObj name="方程式" r:id="rId11" imgW="1841400" imgH="660240" progId="Equation.3">
                  <p:embed/>
                  <p:pic>
                    <p:nvPicPr>
                      <p:cNvPr id="8704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5143500"/>
                        <a:ext cx="3529012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61" name="文字方塊 20"/>
          <p:cNvSpPr txBox="1">
            <a:spLocks noChangeArrowheads="1"/>
          </p:cNvSpPr>
          <p:nvPr/>
        </p:nvSpPr>
        <p:spPr bwMode="auto">
          <a:xfrm>
            <a:off x="2024064" y="2214563"/>
            <a:ext cx="378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代入初始條件，以得到初始值，</a:t>
            </a:r>
          </a:p>
        </p:txBody>
      </p:sp>
      <p:sp>
        <p:nvSpPr>
          <p:cNvPr id="87062" name="文字方塊 21"/>
          <p:cNvSpPr txBox="1">
            <a:spLocks noChangeArrowheads="1"/>
          </p:cNvSpPr>
          <p:nvPr/>
        </p:nvSpPr>
        <p:spPr bwMode="auto">
          <a:xfrm>
            <a:off x="2095500" y="4071938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代入初始值，以解係數，</a:t>
            </a:r>
          </a:p>
        </p:txBody>
      </p:sp>
      <p:graphicFrame>
        <p:nvGraphicFramePr>
          <p:cNvPr id="87047" name="Object 24"/>
          <p:cNvGraphicFramePr>
            <a:graphicFrameLocks noChangeAspect="1"/>
          </p:cNvGraphicFramePr>
          <p:nvPr/>
        </p:nvGraphicFramePr>
        <p:xfrm>
          <a:off x="6381750" y="2143126"/>
          <a:ext cx="37401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7" name="方程式" r:id="rId13" imgW="2120760" imgH="419040" progId="Equation.3">
                  <p:embed/>
                </p:oleObj>
              </mc:Choice>
              <mc:Fallback>
                <p:oleObj name="方程式" r:id="rId13" imgW="2120760" imgH="419040" progId="Equation.3">
                  <p:embed/>
                  <p:pic>
                    <p:nvPicPr>
                      <p:cNvPr id="8704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2143126"/>
                        <a:ext cx="374015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8" name="Object 26"/>
          <p:cNvGraphicFramePr>
            <a:graphicFrameLocks noChangeAspect="1"/>
          </p:cNvGraphicFramePr>
          <p:nvPr/>
        </p:nvGraphicFramePr>
        <p:xfrm>
          <a:off x="6453189" y="2928939"/>
          <a:ext cx="34385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8" name="方程式" r:id="rId15" imgW="2044440" imgH="419040" progId="Equation.3">
                  <p:embed/>
                </p:oleObj>
              </mc:Choice>
              <mc:Fallback>
                <p:oleObj name="方程式" r:id="rId15" imgW="2044440" imgH="419040" progId="Equation.3">
                  <p:embed/>
                  <p:pic>
                    <p:nvPicPr>
                      <p:cNvPr id="8704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9" y="2928939"/>
                        <a:ext cx="3438525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63" name="文字方塊 24"/>
          <p:cNvSpPr txBox="1">
            <a:spLocks noChangeArrowheads="1"/>
          </p:cNvSpPr>
          <p:nvPr/>
        </p:nvSpPr>
        <p:spPr bwMode="auto">
          <a:xfrm>
            <a:off x="6310313" y="4643438"/>
            <a:ext cx="3929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最後得到微分方程式的完全解，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807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FA4F4B3-641E-40C2-B1B5-FFD215F0217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80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674938" y="617538"/>
            <a:ext cx="6373812" cy="1143000"/>
          </a:xfrm>
        </p:spPr>
        <p:txBody>
          <a:bodyPr/>
          <a:lstStyle/>
          <a:p>
            <a:pPr eaLnBrk="1" hangingPunct="1"/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2.8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線性非時變系統差分方程式的求解</a:t>
            </a:r>
          </a:p>
        </p:txBody>
      </p:sp>
      <p:sp>
        <p:nvSpPr>
          <p:cNvPr id="88073" name="Rectangle 7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8074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8075" name="Text Box 21"/>
          <p:cNvSpPr txBox="1">
            <a:spLocks noChangeArrowheads="1"/>
          </p:cNvSpPr>
          <p:nvPr/>
        </p:nvSpPr>
        <p:spPr bwMode="auto">
          <a:xfrm>
            <a:off x="1992314" y="2205038"/>
            <a:ext cx="56038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差分方程式的同質解</a:t>
            </a:r>
            <a:r>
              <a:rPr lang="en-US" altLang="zh-TW"/>
              <a:t>(homogeneous solution)</a:t>
            </a:r>
            <a:endParaRPr lang="en-US" altLang="zh-TW">
              <a:solidFill>
                <a:srgbClr val="80008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zh-TW" b="1"/>
          </a:p>
        </p:txBody>
      </p:sp>
      <p:sp>
        <p:nvSpPr>
          <p:cNvPr id="88076" name="Rectangle 2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8066" name="Object 22"/>
          <p:cNvGraphicFramePr>
            <a:graphicFrameLocks noChangeAspect="1"/>
          </p:cNvGraphicFramePr>
          <p:nvPr/>
        </p:nvGraphicFramePr>
        <p:xfrm>
          <a:off x="3167064" y="3500438"/>
          <a:ext cx="30956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6" name="方程式" r:id="rId3" imgW="1688367" imgH="431613" progId="Equation.3">
                  <p:embed/>
                </p:oleObj>
              </mc:Choice>
              <mc:Fallback>
                <p:oleObj name="方程式" r:id="rId3" imgW="1688367" imgH="431613" progId="Equation.3">
                  <p:embed/>
                  <p:pic>
                    <p:nvPicPr>
                      <p:cNvPr id="8806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4" y="3500438"/>
                        <a:ext cx="30956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7" name="Rectangle 2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8067" name="Object 25"/>
          <p:cNvGraphicFramePr>
            <a:graphicFrameLocks noChangeAspect="1"/>
          </p:cNvGraphicFramePr>
          <p:nvPr/>
        </p:nvGraphicFramePr>
        <p:xfrm>
          <a:off x="3167063" y="4786313"/>
          <a:ext cx="12239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" name="方程式" r:id="rId5" imgW="583947" imgH="228501" progId="Equation.3">
                  <p:embed/>
                </p:oleObj>
              </mc:Choice>
              <mc:Fallback>
                <p:oleObj name="方程式" r:id="rId5" imgW="583947" imgH="228501" progId="Equation.3">
                  <p:embed/>
                  <p:pic>
                    <p:nvPicPr>
                      <p:cNvPr id="8806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4786313"/>
                        <a:ext cx="1223962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8" name="Rectangle 29"/>
          <p:cNvSpPr>
            <a:spLocks noChangeArrowheads="1"/>
          </p:cNvSpPr>
          <p:nvPr/>
        </p:nvSpPr>
        <p:spPr bwMode="auto">
          <a:xfrm>
            <a:off x="1524001" y="31098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8068" name="Object 28"/>
          <p:cNvGraphicFramePr>
            <a:graphicFrameLocks noChangeAspect="1"/>
          </p:cNvGraphicFramePr>
          <p:nvPr/>
        </p:nvGraphicFramePr>
        <p:xfrm>
          <a:off x="3095626" y="5929313"/>
          <a:ext cx="51212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" name="方程式" r:id="rId7" imgW="2438400" imgH="241300" progId="Equation.3">
                  <p:embed/>
                </p:oleObj>
              </mc:Choice>
              <mc:Fallback>
                <p:oleObj name="方程式" r:id="rId7" imgW="2438400" imgH="241300" progId="Equation.3">
                  <p:embed/>
                  <p:pic>
                    <p:nvPicPr>
                      <p:cNvPr id="8806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6" y="5929313"/>
                        <a:ext cx="5121275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9" name="Rectangle 32"/>
          <p:cNvSpPr>
            <a:spLocks noChangeArrowheads="1"/>
          </p:cNvSpPr>
          <p:nvPr/>
        </p:nvSpPr>
        <p:spPr bwMode="auto">
          <a:xfrm>
            <a:off x="1524001" y="31098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8080" name="Rectangle 3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8081" name="Rectangle 38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8082" name="文字方塊 20"/>
          <p:cNvSpPr txBox="1">
            <a:spLocks noChangeArrowheads="1"/>
          </p:cNvSpPr>
          <p:nvPr/>
        </p:nvSpPr>
        <p:spPr bwMode="auto">
          <a:xfrm>
            <a:off x="2095501" y="2714626"/>
            <a:ext cx="8215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在</a:t>
            </a:r>
            <a:r>
              <a:rPr lang="en-US" altLang="zh-TW"/>
              <a:t>LTI</a:t>
            </a:r>
            <a:r>
              <a:rPr lang="zh-TW" altLang="en-US"/>
              <a:t>系統差分方程式中，如果輸入         及其延遲項皆為</a:t>
            </a:r>
            <a:r>
              <a:rPr lang="en-US" altLang="zh-TW"/>
              <a:t>0</a:t>
            </a:r>
            <a:r>
              <a:rPr lang="zh-TW" altLang="en-US"/>
              <a:t>，就變成同質性的差分方程式</a:t>
            </a:r>
            <a:r>
              <a:rPr lang="en-US" altLang="zh-TW"/>
              <a:t>(homogeneous difference equation)</a:t>
            </a:r>
            <a:r>
              <a:rPr lang="zh-TW" altLang="en-US"/>
              <a:t>，</a:t>
            </a:r>
          </a:p>
        </p:txBody>
      </p:sp>
      <p:sp>
        <p:nvSpPr>
          <p:cNvPr id="88083" name="文字方塊 21"/>
          <p:cNvSpPr txBox="1">
            <a:spLocks noChangeArrowheads="1"/>
          </p:cNvSpPr>
          <p:nvPr/>
        </p:nvSpPr>
        <p:spPr bwMode="auto">
          <a:xfrm>
            <a:off x="2095500" y="4357688"/>
            <a:ext cx="5500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這個方程式一定有一個解，其型式為</a:t>
            </a:r>
          </a:p>
        </p:txBody>
      </p:sp>
      <p:sp>
        <p:nvSpPr>
          <p:cNvPr id="88084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8069" name="Object 21"/>
          <p:cNvGraphicFramePr>
            <a:graphicFrameLocks noChangeAspect="1"/>
          </p:cNvGraphicFramePr>
          <p:nvPr/>
        </p:nvGraphicFramePr>
        <p:xfrm>
          <a:off x="6096001" y="2714626"/>
          <a:ext cx="6000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9" name="Equation" r:id="rId9" imgW="291973" imgH="203112" progId="Equation.3">
                  <p:embed/>
                </p:oleObj>
              </mc:Choice>
              <mc:Fallback>
                <p:oleObj name="Equation" r:id="rId9" imgW="291973" imgH="203112" progId="Equation.3">
                  <p:embed/>
                  <p:pic>
                    <p:nvPicPr>
                      <p:cNvPr id="880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2714626"/>
                        <a:ext cx="6000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85" name="文字方塊 24"/>
          <p:cNvSpPr txBox="1">
            <a:spLocks noChangeArrowheads="1"/>
          </p:cNvSpPr>
          <p:nvPr/>
        </p:nvSpPr>
        <p:spPr bwMode="auto">
          <a:xfrm>
            <a:off x="2166938" y="5429250"/>
            <a:ext cx="5143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代入差分方程式，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17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4C8E1C6-F2A0-4528-B3BB-B51DA03012E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063751" y="2492376"/>
          <a:ext cx="772636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3746160" imgH="660240" progId="Equation.3">
                  <p:embed/>
                </p:oleObj>
              </mc:Choice>
              <mc:Fallback>
                <p:oleObj name="Equation" r:id="rId3" imgW="3746160" imgH="660240" progId="Equation.3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492376"/>
                        <a:ext cx="7726363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208214" y="4221164"/>
          <a:ext cx="3284537" cy="19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5" imgW="4600432" imgH="2771918" progId="">
                  <p:embed/>
                </p:oleObj>
              </mc:Choice>
              <mc:Fallback>
                <p:oleObj r:id="rId5" imgW="4600432" imgH="2771918" progId="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4221164"/>
                        <a:ext cx="3284537" cy="198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2135189" y="2060576"/>
          <a:ext cx="38893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1905000" imgH="203200" progId="Equation.3">
                  <p:embed/>
                </p:oleObj>
              </mc:Choice>
              <mc:Fallback>
                <p:oleObj name="Equation" r:id="rId7" imgW="1905000" imgH="203200" progId="Equation.3">
                  <p:embed/>
                  <p:pic>
                    <p:nvPicPr>
                      <p:cNvPr id="717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060576"/>
                        <a:ext cx="38893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3" name="Object 7"/>
          <p:cNvGraphicFramePr>
            <a:graphicFrameLocks noChangeAspect="1"/>
          </p:cNvGraphicFramePr>
          <p:nvPr/>
        </p:nvGraphicFramePr>
        <p:xfrm>
          <a:off x="6527800" y="4221163"/>
          <a:ext cx="3352800" cy="203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9" imgW="4600432" imgH="2771918" progId="">
                  <p:embed/>
                </p:oleObj>
              </mc:Choice>
              <mc:Fallback>
                <p:oleObj r:id="rId9" imgW="4600432" imgH="2771918" progId="">
                  <p:embed/>
                  <p:pic>
                    <p:nvPicPr>
                      <p:cNvPr id="717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4221163"/>
                        <a:ext cx="3352800" cy="203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909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F70ABAD-E869-46E5-82BB-8D44FBB776B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9095" name="Text Box 21"/>
          <p:cNvSpPr txBox="1">
            <a:spLocks noChangeArrowheads="1"/>
          </p:cNvSpPr>
          <p:nvPr/>
        </p:nvSpPr>
        <p:spPr bwMode="auto">
          <a:xfrm>
            <a:off x="2095500" y="4643438"/>
            <a:ext cx="7786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這些函數作線性組合之後也是差分方程式的解，我們稱之為同質解。</a:t>
            </a:r>
            <a:endParaRPr lang="en-US" altLang="zh-TW">
              <a:solidFill>
                <a:srgbClr val="800080"/>
              </a:solidFill>
            </a:endParaRPr>
          </a:p>
        </p:txBody>
      </p:sp>
      <p:graphicFrame>
        <p:nvGraphicFramePr>
          <p:cNvPr id="89090" name="Object 34"/>
          <p:cNvGraphicFramePr>
            <a:graphicFrameLocks noChangeAspect="1"/>
          </p:cNvGraphicFramePr>
          <p:nvPr/>
        </p:nvGraphicFramePr>
        <p:xfrm>
          <a:off x="3024188" y="3929063"/>
          <a:ext cx="12239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" name="方程式" r:id="rId3" imgW="622030" imgH="253890" progId="Equation.3">
                  <p:embed/>
                </p:oleObj>
              </mc:Choice>
              <mc:Fallback>
                <p:oleObj name="方程式" r:id="rId3" imgW="622030" imgH="253890" progId="Equation.3">
                  <p:embed/>
                  <p:pic>
                    <p:nvPicPr>
                      <p:cNvPr id="8909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3929063"/>
                        <a:ext cx="1223962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1" name="Object 37"/>
          <p:cNvGraphicFramePr>
            <a:graphicFrameLocks noChangeAspect="1"/>
          </p:cNvGraphicFramePr>
          <p:nvPr/>
        </p:nvGraphicFramePr>
        <p:xfrm>
          <a:off x="2952751" y="5143500"/>
          <a:ext cx="34893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1" name="方程式" r:id="rId5" imgW="1612900" imgH="431800" progId="Equation.3">
                  <p:embed/>
                </p:oleObj>
              </mc:Choice>
              <mc:Fallback>
                <p:oleObj name="方程式" r:id="rId5" imgW="1612900" imgH="431800" progId="Equation.3">
                  <p:embed/>
                  <p:pic>
                    <p:nvPicPr>
                      <p:cNvPr id="8909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1" y="5143500"/>
                        <a:ext cx="3489325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6" name="文字方塊 6"/>
          <p:cNvSpPr txBox="1">
            <a:spLocks noChangeArrowheads="1"/>
          </p:cNvSpPr>
          <p:nvPr/>
        </p:nvSpPr>
        <p:spPr bwMode="auto">
          <a:xfrm>
            <a:off x="2095501" y="2286000"/>
            <a:ext cx="5072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可以得到特性方程式</a:t>
            </a:r>
          </a:p>
        </p:txBody>
      </p:sp>
      <p:graphicFrame>
        <p:nvGraphicFramePr>
          <p:cNvPr id="89092" name="Object 31"/>
          <p:cNvGraphicFramePr>
            <a:graphicFrameLocks noChangeAspect="1"/>
          </p:cNvGraphicFramePr>
          <p:nvPr/>
        </p:nvGraphicFramePr>
        <p:xfrm>
          <a:off x="2381250" y="2786064"/>
          <a:ext cx="43576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2" name="方程式" r:id="rId7" imgW="2286000" imgH="241300" progId="Equation.3">
                  <p:embed/>
                </p:oleObj>
              </mc:Choice>
              <mc:Fallback>
                <p:oleObj name="方程式" r:id="rId7" imgW="2286000" imgH="241300" progId="Equation.3">
                  <p:embed/>
                  <p:pic>
                    <p:nvPicPr>
                      <p:cNvPr id="8909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786064"/>
                        <a:ext cx="4357688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7" name="文字方塊 8"/>
          <p:cNvSpPr txBox="1">
            <a:spLocks noChangeArrowheads="1"/>
          </p:cNvSpPr>
          <p:nvPr/>
        </p:nvSpPr>
        <p:spPr bwMode="auto">
          <a:xfrm>
            <a:off x="2095500" y="3429000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解其根 ，任何一個根所構成的函數都是同質性差分方程式的解，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012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C54CD93-99CC-470F-9B82-56CD3EA573E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0121" name="Text Box 4"/>
          <p:cNvSpPr txBox="1">
            <a:spLocks noChangeArrowheads="1"/>
          </p:cNvSpPr>
          <p:nvPr/>
        </p:nvSpPr>
        <p:spPr bwMode="auto">
          <a:xfrm>
            <a:off x="1881188" y="2133600"/>
            <a:ext cx="485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2.18  </a:t>
            </a:r>
            <a:r>
              <a:rPr lang="zh-TW" altLang="en-US"/>
              <a:t>二階差分方程式的同質解</a:t>
            </a:r>
            <a:endParaRPr lang="en-US" altLang="zh-TW" b="1"/>
          </a:p>
        </p:txBody>
      </p:sp>
      <p:sp>
        <p:nvSpPr>
          <p:cNvPr id="90122" name="Rectangle 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0114" name="Object 5"/>
          <p:cNvGraphicFramePr>
            <a:graphicFrameLocks noChangeAspect="1"/>
          </p:cNvGraphicFramePr>
          <p:nvPr/>
        </p:nvGraphicFramePr>
        <p:xfrm>
          <a:off x="2309813" y="3143250"/>
          <a:ext cx="50022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4" name="Equation" r:id="rId3" imgW="3009600" imgH="393480" progId="Equation.3">
                  <p:embed/>
                </p:oleObj>
              </mc:Choice>
              <mc:Fallback>
                <p:oleObj name="Equation" r:id="rId3" imgW="3009600" imgH="393480" progId="Equation.3">
                  <p:embed/>
                  <p:pic>
                    <p:nvPicPr>
                      <p:cNvPr id="901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3143250"/>
                        <a:ext cx="5002212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3" name="Rectangle 8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0115" name="Object 7"/>
          <p:cNvGraphicFramePr>
            <a:graphicFrameLocks noChangeAspect="1"/>
          </p:cNvGraphicFramePr>
          <p:nvPr/>
        </p:nvGraphicFramePr>
        <p:xfrm>
          <a:off x="2309814" y="4500564"/>
          <a:ext cx="39909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5" name="方程式" r:id="rId5" imgW="2654280" imgH="393480" progId="Equation.3">
                  <p:embed/>
                </p:oleObj>
              </mc:Choice>
              <mc:Fallback>
                <p:oleObj name="方程式" r:id="rId5" imgW="2654280" imgH="393480" progId="Equation.3">
                  <p:embed/>
                  <p:pic>
                    <p:nvPicPr>
                      <p:cNvPr id="901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4500564"/>
                        <a:ext cx="399097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4" name="Rectangle 10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0116" name="Object 9"/>
          <p:cNvGraphicFramePr>
            <a:graphicFrameLocks noChangeAspect="1"/>
          </p:cNvGraphicFramePr>
          <p:nvPr/>
        </p:nvGraphicFramePr>
        <p:xfrm>
          <a:off x="2738438" y="5715001"/>
          <a:ext cx="165735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" name="方程式" r:id="rId7" imgW="1002865" imgH="393529" progId="Equation.3">
                  <p:embed/>
                </p:oleObj>
              </mc:Choice>
              <mc:Fallback>
                <p:oleObj name="方程式" r:id="rId7" imgW="1002865" imgH="393529" progId="Equation.3">
                  <p:embed/>
                  <p:pic>
                    <p:nvPicPr>
                      <p:cNvPr id="901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5715001"/>
                        <a:ext cx="1657350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5" name="Rectangle 12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0117" name="Object 11"/>
          <p:cNvGraphicFramePr>
            <a:graphicFrameLocks noChangeAspect="1"/>
          </p:cNvGraphicFramePr>
          <p:nvPr/>
        </p:nvGraphicFramePr>
        <p:xfrm>
          <a:off x="7024688" y="4286250"/>
          <a:ext cx="1873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" name="方程式" r:id="rId9" imgW="1066337" imgH="393529" progId="Equation.3">
                  <p:embed/>
                </p:oleObj>
              </mc:Choice>
              <mc:Fallback>
                <p:oleObj name="方程式" r:id="rId9" imgW="1066337" imgH="393529" progId="Equation.3">
                  <p:embed/>
                  <p:pic>
                    <p:nvPicPr>
                      <p:cNvPr id="901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688" y="4286250"/>
                        <a:ext cx="18732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0118" name="Object 13"/>
          <p:cNvGraphicFramePr>
            <a:graphicFrameLocks noChangeAspect="1"/>
          </p:cNvGraphicFramePr>
          <p:nvPr/>
        </p:nvGraphicFramePr>
        <p:xfrm>
          <a:off x="6524625" y="5643564"/>
          <a:ext cx="367665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8" name="方程式" r:id="rId11" imgW="2031840" imgH="393480" progId="Equation.3">
                  <p:embed/>
                </p:oleObj>
              </mc:Choice>
              <mc:Fallback>
                <p:oleObj name="方程式" r:id="rId11" imgW="2031840" imgH="393480" progId="Equation.3">
                  <p:embed/>
                  <p:pic>
                    <p:nvPicPr>
                      <p:cNvPr id="9011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5643564"/>
                        <a:ext cx="3676650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7" name="Rectangle 29"/>
          <p:cNvSpPr>
            <a:spLocks noChangeArrowheads="1"/>
          </p:cNvSpPr>
          <p:nvPr/>
        </p:nvSpPr>
        <p:spPr bwMode="auto">
          <a:xfrm>
            <a:off x="1524001" y="27717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0128" name="Rectangle 31"/>
          <p:cNvSpPr>
            <a:spLocks noChangeArrowheads="1"/>
          </p:cNvSpPr>
          <p:nvPr/>
        </p:nvSpPr>
        <p:spPr bwMode="auto">
          <a:xfrm>
            <a:off x="1524001" y="27717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0129" name="Rectangle 3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0130" name="文字方塊 21"/>
          <p:cNvSpPr txBox="1">
            <a:spLocks noChangeArrowheads="1"/>
          </p:cNvSpPr>
          <p:nvPr/>
        </p:nvSpPr>
        <p:spPr bwMode="auto">
          <a:xfrm>
            <a:off x="2309814" y="2714625"/>
            <a:ext cx="378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一個</a:t>
            </a:r>
            <a:r>
              <a:rPr lang="en-US" altLang="zh-TW"/>
              <a:t>LTI</a:t>
            </a:r>
            <a:r>
              <a:rPr lang="zh-TW" altLang="en-US"/>
              <a:t>系統的差分方程式</a:t>
            </a:r>
          </a:p>
        </p:txBody>
      </p:sp>
      <p:sp>
        <p:nvSpPr>
          <p:cNvPr id="90131" name="文字方塊 22"/>
          <p:cNvSpPr txBox="1">
            <a:spLocks noChangeArrowheads="1"/>
          </p:cNvSpPr>
          <p:nvPr/>
        </p:nvSpPr>
        <p:spPr bwMode="auto">
          <a:xfrm>
            <a:off x="2238375" y="4000500"/>
            <a:ext cx="200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輸入為</a:t>
            </a:r>
            <a:r>
              <a:rPr lang="en-US" altLang="zh-TW"/>
              <a:t>0</a:t>
            </a:r>
            <a:r>
              <a:rPr lang="zh-TW" altLang="en-US"/>
              <a:t>， </a:t>
            </a:r>
          </a:p>
        </p:txBody>
      </p:sp>
      <p:sp>
        <p:nvSpPr>
          <p:cNvPr id="90132" name="文字方塊 23"/>
          <p:cNvSpPr txBox="1">
            <a:spLocks noChangeArrowheads="1"/>
          </p:cNvSpPr>
          <p:nvPr/>
        </p:nvSpPr>
        <p:spPr bwMode="auto">
          <a:xfrm>
            <a:off x="2309813" y="5286375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特性方程式為</a:t>
            </a:r>
          </a:p>
        </p:txBody>
      </p:sp>
      <p:sp>
        <p:nvSpPr>
          <p:cNvPr id="90133" name="文字方塊 24"/>
          <p:cNvSpPr txBox="1">
            <a:spLocks noChangeArrowheads="1"/>
          </p:cNvSpPr>
          <p:nvPr/>
        </p:nvSpPr>
        <p:spPr bwMode="auto">
          <a:xfrm>
            <a:off x="6524625" y="3929063"/>
            <a:ext cx="292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解得特性方程式的根</a:t>
            </a:r>
          </a:p>
        </p:txBody>
      </p:sp>
      <p:sp>
        <p:nvSpPr>
          <p:cNvPr id="90134" name="文字方塊 25"/>
          <p:cNvSpPr txBox="1">
            <a:spLocks noChangeArrowheads="1"/>
          </p:cNvSpPr>
          <p:nvPr/>
        </p:nvSpPr>
        <p:spPr bwMode="auto">
          <a:xfrm>
            <a:off x="6524625" y="5143500"/>
            <a:ext cx="3500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得到其同質解為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114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600E69B-FAD0-4E5D-9CDD-F45FCE61BB9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1143" name="Text Box 15"/>
          <p:cNvSpPr txBox="1">
            <a:spLocks noChangeArrowheads="1"/>
          </p:cNvSpPr>
          <p:nvPr/>
        </p:nvSpPr>
        <p:spPr bwMode="auto">
          <a:xfrm>
            <a:off x="2024064" y="2143125"/>
            <a:ext cx="5214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差分方程式的特別解</a:t>
            </a:r>
            <a:r>
              <a:rPr lang="en-US" altLang="zh-TW"/>
              <a:t>(particular solution)</a:t>
            </a:r>
            <a:endParaRPr lang="en-US" altLang="zh-TW" b="1"/>
          </a:p>
        </p:txBody>
      </p:sp>
      <p:graphicFrame>
        <p:nvGraphicFramePr>
          <p:cNvPr id="5" name="Group 16"/>
          <p:cNvGraphicFramePr>
            <a:graphicFrameLocks noGrp="1"/>
          </p:cNvGraphicFramePr>
          <p:nvPr/>
        </p:nvGraphicFramePr>
        <p:xfrm>
          <a:off x="6240463" y="3068638"/>
          <a:ext cx="4114800" cy="2794000"/>
        </p:xfrm>
        <a:graphic>
          <a:graphicData uri="http://schemas.openxmlformats.org/drawingml/2006/table">
            <a:tbl>
              <a:tblPr/>
              <a:tblGrid>
                <a:gridCol w="151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pitchFamily="18" charset="0"/>
                        </a:rPr>
                        <a:t>Input type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  <a:cs typeface="Times New Roman" pitchFamily="18" charset="0"/>
                        </a:rPr>
                        <a:t>Particular Solution form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2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1138" name="Object 28"/>
          <p:cNvGraphicFramePr>
            <a:graphicFrameLocks noChangeAspect="1"/>
          </p:cNvGraphicFramePr>
          <p:nvPr/>
        </p:nvGraphicFramePr>
        <p:xfrm>
          <a:off x="6311900" y="3860801"/>
          <a:ext cx="1214438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" name="方程式" r:id="rId3" imgW="774700" imgH="914400" progId="Equation.3">
                  <p:embed/>
                </p:oleObj>
              </mc:Choice>
              <mc:Fallback>
                <p:oleObj name="方程式" r:id="rId3" imgW="774700" imgH="914400" progId="Equation.3">
                  <p:embed/>
                  <p:pic>
                    <p:nvPicPr>
                      <p:cNvPr id="9113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3860801"/>
                        <a:ext cx="1214438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39" name="Object 30"/>
          <p:cNvGraphicFramePr>
            <a:graphicFrameLocks noChangeAspect="1"/>
          </p:cNvGraphicFramePr>
          <p:nvPr/>
        </p:nvGraphicFramePr>
        <p:xfrm>
          <a:off x="7896225" y="3860801"/>
          <a:ext cx="2376488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9" name="方程式" r:id="rId5" imgW="1498600" imgH="914400" progId="Equation.3">
                  <p:embed/>
                </p:oleObj>
              </mc:Choice>
              <mc:Fallback>
                <p:oleObj name="方程式" r:id="rId5" imgW="1498600" imgH="914400" progId="Equation.3">
                  <p:embed/>
                  <p:pic>
                    <p:nvPicPr>
                      <p:cNvPr id="91139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5" y="3860801"/>
                        <a:ext cx="2376488" cy="145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56" name="文字方塊 7"/>
          <p:cNvSpPr txBox="1">
            <a:spLocks noChangeArrowheads="1"/>
          </p:cNvSpPr>
          <p:nvPr/>
        </p:nvSpPr>
        <p:spPr bwMode="auto">
          <a:xfrm>
            <a:off x="2024064" y="2786064"/>
            <a:ext cx="3857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在</a:t>
            </a:r>
            <a:r>
              <a:rPr lang="en-US" altLang="zh-TW"/>
              <a:t>LTI</a:t>
            </a:r>
            <a:r>
              <a:rPr lang="zh-TW" altLang="en-US"/>
              <a:t>系統差分方程式中，假設 的初始值皆為 </a:t>
            </a:r>
            <a:r>
              <a:rPr lang="en-US" altLang="zh-TW"/>
              <a:t>0</a:t>
            </a:r>
            <a:r>
              <a:rPr lang="zh-TW" altLang="en-US"/>
              <a:t>，則系統的輸出完全是因為輸入 所造成，它的解就稱為特別解。</a:t>
            </a:r>
          </a:p>
        </p:txBody>
      </p:sp>
      <p:sp>
        <p:nvSpPr>
          <p:cNvPr id="91157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5453063" y="2786063"/>
          <a:ext cx="5715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0" name="Equation" r:id="rId7" imgW="304536" imgH="203024" progId="Equation.3">
                  <p:embed/>
                </p:oleObj>
              </mc:Choice>
              <mc:Fallback>
                <p:oleObj name="Equation" r:id="rId7" imgW="304536" imgH="203024" progId="Equation.3">
                  <p:embed/>
                  <p:pic>
                    <p:nvPicPr>
                      <p:cNvPr id="911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2786063"/>
                        <a:ext cx="5715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58" name="文字方塊 10"/>
          <p:cNvSpPr txBox="1">
            <a:spLocks noChangeArrowheads="1"/>
          </p:cNvSpPr>
          <p:nvPr/>
        </p:nvSpPr>
        <p:spPr bwMode="auto">
          <a:xfrm>
            <a:off x="2166938" y="4929189"/>
            <a:ext cx="3929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特別解的型式與輸入 的類型有關。在求解的過程中會得到係數的值。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217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FBC0824-1BFA-4B47-BAF4-22769F7DF49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2172" name="Text Box 4"/>
          <p:cNvSpPr txBox="1">
            <a:spLocks noChangeArrowheads="1"/>
          </p:cNvSpPr>
          <p:nvPr/>
        </p:nvSpPr>
        <p:spPr bwMode="auto">
          <a:xfrm>
            <a:off x="1881188" y="2133601"/>
            <a:ext cx="3929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2.19  </a:t>
            </a:r>
            <a:r>
              <a:rPr lang="zh-TW" altLang="en-US"/>
              <a:t>二階差分方程式的特別解</a:t>
            </a:r>
            <a:endParaRPr lang="en-US" altLang="zh-TW" b="1"/>
          </a:p>
        </p:txBody>
      </p:sp>
      <p:sp>
        <p:nvSpPr>
          <p:cNvPr id="92173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62" name="Object 7"/>
          <p:cNvGraphicFramePr>
            <a:graphicFrameLocks noChangeAspect="1"/>
          </p:cNvGraphicFramePr>
          <p:nvPr/>
        </p:nvGraphicFramePr>
        <p:xfrm>
          <a:off x="2024063" y="3286126"/>
          <a:ext cx="36512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2" name="方程式" r:id="rId3" imgW="2197080" imgH="583920" progId="Equation.3">
                  <p:embed/>
                </p:oleObj>
              </mc:Choice>
              <mc:Fallback>
                <p:oleObj name="方程式" r:id="rId3" imgW="2197080" imgH="583920" progId="Equation.3">
                  <p:embed/>
                  <p:pic>
                    <p:nvPicPr>
                      <p:cNvPr id="9216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3286126"/>
                        <a:ext cx="3651250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4" name="Rectangle 9"/>
          <p:cNvSpPr>
            <a:spLocks noChangeArrowheads="1"/>
          </p:cNvSpPr>
          <p:nvPr/>
        </p:nvSpPr>
        <p:spPr bwMode="auto">
          <a:xfrm>
            <a:off x="1524001" y="31098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175" name="Rectangle 11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176" name="Rectangle 13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177" name="Rectangle 1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178" name="Rectangle 17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179" name="Rectangle 20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180" name="Rectangle 22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181" name="Rectangle 24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182" name="Rectangle 2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63" name="Object 25"/>
          <p:cNvGraphicFramePr>
            <a:graphicFrameLocks noChangeAspect="1"/>
          </p:cNvGraphicFramePr>
          <p:nvPr/>
        </p:nvGraphicFramePr>
        <p:xfrm>
          <a:off x="2166938" y="5715000"/>
          <a:ext cx="316865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3" name="方程式" r:id="rId5" imgW="1675673" imgH="393529" progId="Equation.3">
                  <p:embed/>
                </p:oleObj>
              </mc:Choice>
              <mc:Fallback>
                <p:oleObj name="方程式" r:id="rId5" imgW="1675673" imgH="393529" progId="Equation.3">
                  <p:embed/>
                  <p:pic>
                    <p:nvPicPr>
                      <p:cNvPr id="9216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5715000"/>
                        <a:ext cx="3168650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3" name="Rectangle 28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64" name="Object 27"/>
          <p:cNvGraphicFramePr>
            <a:graphicFrameLocks noChangeAspect="1"/>
          </p:cNvGraphicFramePr>
          <p:nvPr/>
        </p:nvGraphicFramePr>
        <p:xfrm>
          <a:off x="2524126" y="4714875"/>
          <a:ext cx="18002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4" name="方程式" r:id="rId7" imgW="990170" imgH="393529" progId="Equation.3">
                  <p:embed/>
                </p:oleObj>
              </mc:Choice>
              <mc:Fallback>
                <p:oleObj name="方程式" r:id="rId7" imgW="990170" imgH="393529" progId="Equation.3">
                  <p:embed/>
                  <p:pic>
                    <p:nvPicPr>
                      <p:cNvPr id="92164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6" y="4714875"/>
                        <a:ext cx="180022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4" name="Rectangle 30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65" name="Object 29"/>
          <p:cNvGraphicFramePr>
            <a:graphicFrameLocks noChangeAspect="1"/>
          </p:cNvGraphicFramePr>
          <p:nvPr/>
        </p:nvGraphicFramePr>
        <p:xfrm>
          <a:off x="6024564" y="2571751"/>
          <a:ext cx="413543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5" name="Equation" r:id="rId9" imgW="2425680" imgH="393480" progId="Equation.3">
                  <p:embed/>
                </p:oleObj>
              </mc:Choice>
              <mc:Fallback>
                <p:oleObj name="Equation" r:id="rId9" imgW="2425680" imgH="393480" progId="Equation.3">
                  <p:embed/>
                  <p:pic>
                    <p:nvPicPr>
                      <p:cNvPr id="9216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4" y="2571751"/>
                        <a:ext cx="4135437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5" name="Rectangle 32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66" name="Object 31"/>
          <p:cNvGraphicFramePr>
            <a:graphicFrameLocks noChangeAspect="1"/>
          </p:cNvGraphicFramePr>
          <p:nvPr/>
        </p:nvGraphicFramePr>
        <p:xfrm>
          <a:off x="6310314" y="3357563"/>
          <a:ext cx="23764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6" name="方程式" r:id="rId11" imgW="1231366" imgH="393529" progId="Equation.3">
                  <p:embed/>
                </p:oleObj>
              </mc:Choice>
              <mc:Fallback>
                <p:oleObj name="方程式" r:id="rId11" imgW="1231366" imgH="393529" progId="Equation.3">
                  <p:embed/>
                  <p:pic>
                    <p:nvPicPr>
                      <p:cNvPr id="92166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4" y="3357563"/>
                        <a:ext cx="2376487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6" name="Rectangle 34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67" name="Object 33"/>
          <p:cNvGraphicFramePr>
            <a:graphicFrameLocks noChangeAspect="1"/>
          </p:cNvGraphicFramePr>
          <p:nvPr/>
        </p:nvGraphicFramePr>
        <p:xfrm>
          <a:off x="6381751" y="4214814"/>
          <a:ext cx="18002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7" name="方程式" r:id="rId13" imgW="990170" imgH="393529" progId="Equation.3">
                  <p:embed/>
                </p:oleObj>
              </mc:Choice>
              <mc:Fallback>
                <p:oleObj name="方程式" r:id="rId13" imgW="990170" imgH="393529" progId="Equation.3">
                  <p:embed/>
                  <p:pic>
                    <p:nvPicPr>
                      <p:cNvPr id="92167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1" y="4214814"/>
                        <a:ext cx="180022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7" name="Rectangle 36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68" name="Object 35"/>
          <p:cNvGraphicFramePr>
            <a:graphicFrameLocks noChangeAspect="1"/>
          </p:cNvGraphicFramePr>
          <p:nvPr/>
        </p:nvGraphicFramePr>
        <p:xfrm>
          <a:off x="8667750" y="4357688"/>
          <a:ext cx="8636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8" name="方程式" r:id="rId15" imgW="444114" imgH="177646" progId="Equation.3">
                  <p:embed/>
                </p:oleObj>
              </mc:Choice>
              <mc:Fallback>
                <p:oleObj name="方程式" r:id="rId15" imgW="444114" imgH="177646" progId="Equation.3">
                  <p:embed/>
                  <p:pic>
                    <p:nvPicPr>
                      <p:cNvPr id="92168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0" y="4357688"/>
                        <a:ext cx="8636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8" name="Rectangle 38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69" name="Object 37"/>
          <p:cNvGraphicFramePr>
            <a:graphicFrameLocks noChangeAspect="1"/>
          </p:cNvGraphicFramePr>
          <p:nvPr/>
        </p:nvGraphicFramePr>
        <p:xfrm>
          <a:off x="6524626" y="5572125"/>
          <a:ext cx="26638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9" name="方程式" r:id="rId17" imgW="1409088" imgH="393529" progId="Equation.3">
                  <p:embed/>
                </p:oleObj>
              </mc:Choice>
              <mc:Fallback>
                <p:oleObj name="方程式" r:id="rId17" imgW="1409088" imgH="393529" progId="Equation.3">
                  <p:embed/>
                  <p:pic>
                    <p:nvPicPr>
                      <p:cNvPr id="9216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5572125"/>
                        <a:ext cx="2663825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9" name="文字方塊 28"/>
          <p:cNvSpPr txBox="1">
            <a:spLocks noChangeArrowheads="1"/>
          </p:cNvSpPr>
          <p:nvPr/>
        </p:nvSpPr>
        <p:spPr bwMode="auto">
          <a:xfrm>
            <a:off x="2024064" y="2857500"/>
            <a:ext cx="378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一個</a:t>
            </a:r>
            <a:r>
              <a:rPr lang="en-US" altLang="zh-TW"/>
              <a:t>LTI</a:t>
            </a:r>
            <a:r>
              <a:rPr lang="zh-TW" altLang="en-US"/>
              <a:t>系統的差分方程式</a:t>
            </a:r>
          </a:p>
        </p:txBody>
      </p:sp>
      <p:sp>
        <p:nvSpPr>
          <p:cNvPr id="92190" name="文字方塊 29"/>
          <p:cNvSpPr txBox="1">
            <a:spLocks noChangeArrowheads="1"/>
          </p:cNvSpPr>
          <p:nvPr/>
        </p:nvSpPr>
        <p:spPr bwMode="auto">
          <a:xfrm>
            <a:off x="2095501" y="4357688"/>
            <a:ext cx="185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其輸入為</a:t>
            </a:r>
          </a:p>
        </p:txBody>
      </p:sp>
      <p:sp>
        <p:nvSpPr>
          <p:cNvPr id="92191" name="文字方塊 30"/>
          <p:cNvSpPr txBox="1">
            <a:spLocks noChangeArrowheads="1"/>
          </p:cNvSpPr>
          <p:nvPr/>
        </p:nvSpPr>
        <p:spPr bwMode="auto">
          <a:xfrm>
            <a:off x="2095500" y="5357813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其特別解應該有以下型式，</a:t>
            </a:r>
          </a:p>
        </p:txBody>
      </p:sp>
      <p:sp>
        <p:nvSpPr>
          <p:cNvPr id="92192" name="文字方塊 31"/>
          <p:cNvSpPr txBox="1">
            <a:spLocks noChangeArrowheads="1"/>
          </p:cNvSpPr>
          <p:nvPr/>
        </p:nvSpPr>
        <p:spPr bwMode="auto">
          <a:xfrm>
            <a:off x="6167439" y="2071688"/>
            <a:ext cx="357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代入差分方程式中，我們得到</a:t>
            </a:r>
          </a:p>
        </p:txBody>
      </p:sp>
      <p:sp>
        <p:nvSpPr>
          <p:cNvPr id="92193" name="文字方塊 32"/>
          <p:cNvSpPr txBox="1">
            <a:spLocks noChangeArrowheads="1"/>
          </p:cNvSpPr>
          <p:nvPr/>
        </p:nvSpPr>
        <p:spPr bwMode="auto">
          <a:xfrm>
            <a:off x="6310313" y="5143500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因此特別解為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3192" name="Text Box 4"/>
          <p:cNvSpPr txBox="1">
            <a:spLocks noChangeArrowheads="1"/>
          </p:cNvSpPr>
          <p:nvPr/>
        </p:nvSpPr>
        <p:spPr bwMode="auto">
          <a:xfrm>
            <a:off x="1992313" y="2205038"/>
            <a:ext cx="546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差分方程式的完全解</a:t>
            </a:r>
            <a:r>
              <a:rPr lang="en-US" altLang="zh-TW"/>
              <a:t>(complete solution)</a:t>
            </a:r>
            <a:endParaRPr lang="en-US" altLang="zh-TW" b="1"/>
          </a:p>
        </p:txBody>
      </p:sp>
      <p:sp>
        <p:nvSpPr>
          <p:cNvPr id="93193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3186" name="Object 5"/>
          <p:cNvGraphicFramePr>
            <a:graphicFrameLocks noChangeAspect="1"/>
          </p:cNvGraphicFramePr>
          <p:nvPr/>
        </p:nvGraphicFramePr>
        <p:xfrm>
          <a:off x="2667000" y="3214688"/>
          <a:ext cx="50498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6" name="Equation" r:id="rId3" imgW="2857320" imgH="431640" progId="Equation.3">
                  <p:embed/>
                </p:oleObj>
              </mc:Choice>
              <mc:Fallback>
                <p:oleObj name="Equation" r:id="rId3" imgW="2857320" imgH="431640" progId="Equation.3">
                  <p:embed/>
                  <p:pic>
                    <p:nvPicPr>
                      <p:cNvPr id="9318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214688"/>
                        <a:ext cx="5049838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4" name="Rectangle 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3187" name="Object 8"/>
          <p:cNvGraphicFramePr>
            <a:graphicFrameLocks noChangeAspect="1"/>
          </p:cNvGraphicFramePr>
          <p:nvPr/>
        </p:nvGraphicFramePr>
        <p:xfrm>
          <a:off x="2309814" y="5286376"/>
          <a:ext cx="35274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7" name="方程式" r:id="rId5" imgW="2032000" imgH="203200" progId="Equation.3">
                  <p:embed/>
                </p:oleObj>
              </mc:Choice>
              <mc:Fallback>
                <p:oleObj name="方程式" r:id="rId5" imgW="2032000" imgH="203200" progId="Equation.3">
                  <p:embed/>
                  <p:pic>
                    <p:nvPicPr>
                      <p:cNvPr id="9318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5286376"/>
                        <a:ext cx="3527425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3188" name="Object 10"/>
          <p:cNvGraphicFramePr>
            <a:graphicFrameLocks noChangeAspect="1"/>
          </p:cNvGraphicFramePr>
          <p:nvPr/>
        </p:nvGraphicFramePr>
        <p:xfrm>
          <a:off x="2238375" y="4429126"/>
          <a:ext cx="38163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8" name="方程式" r:id="rId7" imgW="2171700" imgH="203200" progId="Equation.3">
                  <p:embed/>
                </p:oleObj>
              </mc:Choice>
              <mc:Fallback>
                <p:oleObj name="方程式" r:id="rId7" imgW="2171700" imgH="203200" progId="Equation.3">
                  <p:embed/>
                  <p:pic>
                    <p:nvPicPr>
                      <p:cNvPr id="9318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4429126"/>
                        <a:ext cx="381635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6" name="Rectangle 1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3197" name="Rectangle 17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3198" name="Rectangle 19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3199" name="Text Box 20"/>
          <p:cNvSpPr txBox="1">
            <a:spLocks noChangeArrowheads="1"/>
          </p:cNvSpPr>
          <p:nvPr/>
        </p:nvSpPr>
        <p:spPr bwMode="auto">
          <a:xfrm>
            <a:off x="2095501" y="4857750"/>
            <a:ext cx="3743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初始值</a:t>
            </a:r>
            <a:endParaRPr lang="en-US" altLang="zh-TW"/>
          </a:p>
        </p:txBody>
      </p:sp>
      <p:sp>
        <p:nvSpPr>
          <p:cNvPr id="93200" name="Text Box 22"/>
          <p:cNvSpPr txBox="1">
            <a:spLocks noChangeArrowheads="1"/>
          </p:cNvSpPr>
          <p:nvPr/>
        </p:nvSpPr>
        <p:spPr bwMode="auto">
          <a:xfrm>
            <a:off x="2024064" y="3929063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初始條件</a:t>
            </a:r>
            <a:endParaRPr lang="en-US" altLang="zh-TW"/>
          </a:p>
        </p:txBody>
      </p:sp>
      <p:sp>
        <p:nvSpPr>
          <p:cNvPr id="93201" name="Rectangle 24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3202" name="Rectangle 2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3203" name="文字方塊 21"/>
          <p:cNvSpPr txBox="1">
            <a:spLocks noChangeArrowheads="1"/>
          </p:cNvSpPr>
          <p:nvPr/>
        </p:nvSpPr>
        <p:spPr bwMode="auto">
          <a:xfrm>
            <a:off x="2095500" y="2714625"/>
            <a:ext cx="6929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將同質解與特別解作相加，它也是</a:t>
            </a:r>
            <a:r>
              <a:rPr lang="en-US" altLang="zh-TW"/>
              <a:t>LTI</a:t>
            </a:r>
            <a:r>
              <a:rPr lang="zh-TW" altLang="en-US"/>
              <a:t>系統差分方程式的解，</a:t>
            </a:r>
          </a:p>
        </p:txBody>
      </p:sp>
      <p:sp>
        <p:nvSpPr>
          <p:cNvPr id="93204" name="文字方塊 22"/>
          <p:cNvSpPr txBox="1">
            <a:spLocks noChangeArrowheads="1"/>
          </p:cNvSpPr>
          <p:nvPr/>
        </p:nvSpPr>
        <p:spPr bwMode="auto">
          <a:xfrm>
            <a:off x="2166938" y="5786439"/>
            <a:ext cx="7929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其中的係數      要由         的初始值來決定，這樣求得的 就是一個完全解</a:t>
            </a:r>
            <a:r>
              <a:rPr lang="en-US" altLang="zh-TW"/>
              <a:t>(complete solution)</a:t>
            </a:r>
            <a:r>
              <a:rPr lang="zh-TW" altLang="en-US"/>
              <a:t>。</a:t>
            </a:r>
          </a:p>
        </p:txBody>
      </p:sp>
      <p:graphicFrame>
        <p:nvGraphicFramePr>
          <p:cNvPr id="93189" name="Object 19"/>
          <p:cNvGraphicFramePr>
            <a:graphicFrameLocks noChangeAspect="1"/>
          </p:cNvGraphicFramePr>
          <p:nvPr/>
        </p:nvGraphicFramePr>
        <p:xfrm>
          <a:off x="4524376" y="5786438"/>
          <a:ext cx="6207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9" name="Equation" r:id="rId9" imgW="317160" imgH="203040" progId="Equation.3">
                  <p:embed/>
                </p:oleObj>
              </mc:Choice>
              <mc:Fallback>
                <p:oleObj name="Equation" r:id="rId9" imgW="317160" imgH="203040" progId="Equation.3">
                  <p:embed/>
                  <p:pic>
                    <p:nvPicPr>
                      <p:cNvPr id="9318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6" y="5786438"/>
                        <a:ext cx="62071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" name="Object 20"/>
          <p:cNvGraphicFramePr>
            <a:graphicFrameLocks noChangeAspect="1"/>
          </p:cNvGraphicFramePr>
          <p:nvPr/>
        </p:nvGraphicFramePr>
        <p:xfrm>
          <a:off x="3452813" y="5786438"/>
          <a:ext cx="46831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0" name="方程式" r:id="rId11" imgW="241300" imgH="228600" progId="Equation.3">
                  <p:embed/>
                </p:oleObj>
              </mc:Choice>
              <mc:Fallback>
                <p:oleObj name="方程式" r:id="rId11" imgW="241300" imgH="228600" progId="Equation.3">
                  <p:embed/>
                  <p:pic>
                    <p:nvPicPr>
                      <p:cNvPr id="9319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5786438"/>
                        <a:ext cx="468312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07ED48B-6DA4-4ACB-810A-DDF341362C2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421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9CD7676-F3BC-4A7A-9275-FF78948EAD6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4218" name="Text Box 12"/>
          <p:cNvSpPr txBox="1">
            <a:spLocks noChangeArrowheads="1"/>
          </p:cNvSpPr>
          <p:nvPr/>
        </p:nvSpPr>
        <p:spPr bwMode="auto">
          <a:xfrm>
            <a:off x="2024064" y="2214564"/>
            <a:ext cx="3887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2.20  </a:t>
            </a:r>
            <a:r>
              <a:rPr lang="zh-TW" altLang="en-US"/>
              <a:t>二階差分方程式的完全解</a:t>
            </a:r>
            <a:endParaRPr lang="en-US" altLang="zh-TW" b="1"/>
          </a:p>
        </p:txBody>
      </p:sp>
      <p:graphicFrame>
        <p:nvGraphicFramePr>
          <p:cNvPr id="94210" name="Object 15"/>
          <p:cNvGraphicFramePr>
            <a:graphicFrameLocks noChangeAspect="1"/>
          </p:cNvGraphicFramePr>
          <p:nvPr/>
        </p:nvGraphicFramePr>
        <p:xfrm>
          <a:off x="2166938" y="3714751"/>
          <a:ext cx="36512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0" name="方程式" r:id="rId3" imgW="2197080" imgH="583920" progId="Equation.3">
                  <p:embed/>
                </p:oleObj>
              </mc:Choice>
              <mc:Fallback>
                <p:oleObj name="方程式" r:id="rId3" imgW="2197080" imgH="583920" progId="Equation.3">
                  <p:embed/>
                  <p:pic>
                    <p:nvPicPr>
                      <p:cNvPr id="9421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3714751"/>
                        <a:ext cx="3651250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1" name="Object 13"/>
          <p:cNvGraphicFramePr>
            <a:graphicFrameLocks noChangeAspect="1"/>
          </p:cNvGraphicFramePr>
          <p:nvPr/>
        </p:nvGraphicFramePr>
        <p:xfrm>
          <a:off x="2667001" y="5429250"/>
          <a:ext cx="25193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1" name="方程式" r:id="rId5" imgW="1435100" imgH="203200" progId="Equation.3">
                  <p:embed/>
                </p:oleObj>
              </mc:Choice>
              <mc:Fallback>
                <p:oleObj name="方程式" r:id="rId5" imgW="1435100" imgH="203200" progId="Equation.3">
                  <p:embed/>
                  <p:pic>
                    <p:nvPicPr>
                      <p:cNvPr id="9421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5429250"/>
                        <a:ext cx="2519363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2" name="Object 23"/>
          <p:cNvGraphicFramePr>
            <a:graphicFrameLocks noChangeAspect="1"/>
          </p:cNvGraphicFramePr>
          <p:nvPr/>
        </p:nvGraphicFramePr>
        <p:xfrm>
          <a:off x="6524625" y="2571750"/>
          <a:ext cx="1728788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2" name="方程式" r:id="rId7" imgW="990170" imgH="393529" progId="Equation.3">
                  <p:embed/>
                </p:oleObj>
              </mc:Choice>
              <mc:Fallback>
                <p:oleObj name="方程式" r:id="rId7" imgW="990170" imgH="393529" progId="Equation.3">
                  <p:embed/>
                  <p:pic>
                    <p:nvPicPr>
                      <p:cNvPr id="94212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2571750"/>
                        <a:ext cx="1728788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3" name="Object 25"/>
          <p:cNvGraphicFramePr>
            <a:graphicFrameLocks noChangeAspect="1"/>
          </p:cNvGraphicFramePr>
          <p:nvPr/>
        </p:nvGraphicFramePr>
        <p:xfrm>
          <a:off x="6596063" y="3571876"/>
          <a:ext cx="33337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3" name="方程式" r:id="rId9" imgW="1942920" imgH="583920" progId="Equation.3">
                  <p:embed/>
                </p:oleObj>
              </mc:Choice>
              <mc:Fallback>
                <p:oleObj name="方程式" r:id="rId9" imgW="1942920" imgH="583920" progId="Equation.3">
                  <p:embed/>
                  <p:pic>
                    <p:nvPicPr>
                      <p:cNvPr id="9421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3571876"/>
                        <a:ext cx="333375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9" name="文字方塊 8"/>
          <p:cNvSpPr txBox="1">
            <a:spLocks noChangeArrowheads="1"/>
          </p:cNvSpPr>
          <p:nvPr/>
        </p:nvSpPr>
        <p:spPr bwMode="auto">
          <a:xfrm>
            <a:off x="2095501" y="3143250"/>
            <a:ext cx="3857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LTI</a:t>
            </a:r>
            <a:r>
              <a:rPr lang="zh-TW" altLang="en-US"/>
              <a:t>系統差分方程式</a:t>
            </a:r>
          </a:p>
        </p:txBody>
      </p:sp>
      <p:sp>
        <p:nvSpPr>
          <p:cNvPr id="94220" name="文字方塊 9"/>
          <p:cNvSpPr txBox="1">
            <a:spLocks noChangeArrowheads="1"/>
          </p:cNvSpPr>
          <p:nvPr/>
        </p:nvSpPr>
        <p:spPr bwMode="auto">
          <a:xfrm>
            <a:off x="2238376" y="4929188"/>
            <a:ext cx="1357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初始條件，</a:t>
            </a:r>
          </a:p>
        </p:txBody>
      </p:sp>
      <p:sp>
        <p:nvSpPr>
          <p:cNvPr id="94221" name="文字方塊 10"/>
          <p:cNvSpPr txBox="1">
            <a:spLocks noChangeArrowheads="1"/>
          </p:cNvSpPr>
          <p:nvPr/>
        </p:nvSpPr>
        <p:spPr bwMode="auto">
          <a:xfrm>
            <a:off x="6381751" y="2214563"/>
            <a:ext cx="1928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輸入以下函數</a:t>
            </a:r>
          </a:p>
        </p:txBody>
      </p:sp>
      <p:sp>
        <p:nvSpPr>
          <p:cNvPr id="94222" name="文字方塊 11"/>
          <p:cNvSpPr txBox="1">
            <a:spLocks noChangeArrowheads="1"/>
          </p:cNvSpPr>
          <p:nvPr/>
        </p:nvSpPr>
        <p:spPr bwMode="auto">
          <a:xfrm>
            <a:off x="6381751" y="3214688"/>
            <a:ext cx="3643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其完全解型式為</a:t>
            </a:r>
          </a:p>
        </p:txBody>
      </p:sp>
      <p:sp>
        <p:nvSpPr>
          <p:cNvPr id="94223" name="文字方塊 12"/>
          <p:cNvSpPr txBox="1">
            <a:spLocks noChangeArrowheads="1"/>
          </p:cNvSpPr>
          <p:nvPr/>
        </p:nvSpPr>
        <p:spPr bwMode="auto">
          <a:xfrm>
            <a:off x="6453188" y="4643438"/>
            <a:ext cx="3357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初始值計算</a:t>
            </a:r>
          </a:p>
        </p:txBody>
      </p:sp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6667501" y="5072064"/>
          <a:ext cx="33559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4" name="Equation" r:id="rId11" imgW="2019240" imgH="393480" progId="Equation.3">
                  <p:embed/>
                </p:oleObj>
              </mc:Choice>
              <mc:Fallback>
                <p:oleObj name="Equation" r:id="rId11" imgW="2019240" imgH="393480" progId="Equation.3">
                  <p:embed/>
                  <p:pic>
                    <p:nvPicPr>
                      <p:cNvPr id="942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1" y="5072064"/>
                        <a:ext cx="335597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5" name="Object 7"/>
          <p:cNvGraphicFramePr>
            <a:graphicFrameLocks noChangeAspect="1"/>
          </p:cNvGraphicFramePr>
          <p:nvPr/>
        </p:nvGraphicFramePr>
        <p:xfrm>
          <a:off x="6667500" y="5786438"/>
          <a:ext cx="31448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5" name="Equation" r:id="rId13" imgW="1892160" imgH="393480" progId="Equation.3">
                  <p:embed/>
                </p:oleObj>
              </mc:Choice>
              <mc:Fallback>
                <p:oleObj name="Equation" r:id="rId13" imgW="1892160" imgH="393480" progId="Equation.3">
                  <p:embed/>
                  <p:pic>
                    <p:nvPicPr>
                      <p:cNvPr id="942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5786438"/>
                        <a:ext cx="314483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524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D4601CD-3C3F-4BB2-A972-F2937A84CDC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5244" name="Rectangle 5"/>
          <p:cNvSpPr>
            <a:spLocks noChangeArrowheads="1"/>
          </p:cNvSpPr>
          <p:nvPr/>
        </p:nvSpPr>
        <p:spPr bwMode="auto">
          <a:xfrm>
            <a:off x="1524001" y="28241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5245" name="Rectangle 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5246" name="Rectangle 9"/>
          <p:cNvSpPr>
            <a:spLocks noChangeArrowheads="1"/>
          </p:cNvSpPr>
          <p:nvPr/>
        </p:nvSpPr>
        <p:spPr bwMode="auto">
          <a:xfrm>
            <a:off x="1524001" y="28241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5247" name="Rectangle 11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5248" name="Rectangle 13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5249" name="Rectangle 1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5250" name="Rectangle 1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5251" name="Rectangle 19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5252" name="Rectangle 21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5253" name="Rectangle 23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5254" name="Rectangle 25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5255" name="Rectangle 2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5234" name="Object 26"/>
          <p:cNvGraphicFramePr>
            <a:graphicFrameLocks noChangeAspect="1"/>
          </p:cNvGraphicFramePr>
          <p:nvPr/>
        </p:nvGraphicFramePr>
        <p:xfrm>
          <a:off x="2049464" y="1911350"/>
          <a:ext cx="3665537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4" name="Equation" r:id="rId3" imgW="2031840" imgH="812520" progId="Equation.3">
                  <p:embed/>
                </p:oleObj>
              </mc:Choice>
              <mc:Fallback>
                <p:oleObj name="Equation" r:id="rId3" imgW="2031840" imgH="812520" progId="Equation.3">
                  <p:embed/>
                  <p:pic>
                    <p:nvPicPr>
                      <p:cNvPr id="9523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64" y="1911350"/>
                        <a:ext cx="3665537" cy="145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56" name="Rectangle 29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5257" name="Rectangle 31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5258" name="Rectangle 3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5259" name="Rectangle 3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5260" name="Rectangle 39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5235" name="Object 38"/>
          <p:cNvGraphicFramePr>
            <a:graphicFrameLocks noChangeAspect="1"/>
          </p:cNvGraphicFramePr>
          <p:nvPr/>
        </p:nvGraphicFramePr>
        <p:xfrm>
          <a:off x="2381251" y="5715001"/>
          <a:ext cx="27352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5" name="方程式" r:id="rId5" imgW="1524000" imgH="393700" progId="Equation.3">
                  <p:embed/>
                </p:oleObj>
              </mc:Choice>
              <mc:Fallback>
                <p:oleObj name="方程式" r:id="rId5" imgW="1524000" imgH="393700" progId="Equation.3">
                  <p:embed/>
                  <p:pic>
                    <p:nvPicPr>
                      <p:cNvPr id="9523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1" y="5715001"/>
                        <a:ext cx="2735263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61" name="Rectangle 41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5236" name="Object 40"/>
          <p:cNvGraphicFramePr>
            <a:graphicFrameLocks noChangeAspect="1"/>
          </p:cNvGraphicFramePr>
          <p:nvPr/>
        </p:nvGraphicFramePr>
        <p:xfrm>
          <a:off x="6453188" y="1928814"/>
          <a:ext cx="338455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6" name="方程式" r:id="rId7" imgW="1841500" imgH="393700" progId="Equation.3">
                  <p:embed/>
                </p:oleObj>
              </mc:Choice>
              <mc:Fallback>
                <p:oleObj name="方程式" r:id="rId7" imgW="1841500" imgH="393700" progId="Equation.3">
                  <p:embed/>
                  <p:pic>
                    <p:nvPicPr>
                      <p:cNvPr id="9523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1928814"/>
                        <a:ext cx="3384550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62" name="Rectangle 43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5237" name="Object 42"/>
          <p:cNvGraphicFramePr>
            <a:graphicFrameLocks noChangeAspect="1"/>
          </p:cNvGraphicFramePr>
          <p:nvPr/>
        </p:nvGraphicFramePr>
        <p:xfrm>
          <a:off x="6524626" y="2786063"/>
          <a:ext cx="158432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7" name="方程式" r:id="rId9" imgW="914400" imgH="393700" progId="Equation.3">
                  <p:embed/>
                </p:oleObj>
              </mc:Choice>
              <mc:Fallback>
                <p:oleObj name="方程式" r:id="rId9" imgW="914400" imgH="393700" progId="Equation.3">
                  <p:embed/>
                  <p:pic>
                    <p:nvPicPr>
                      <p:cNvPr id="95237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2786063"/>
                        <a:ext cx="1584325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63" name="Rectangle 4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5238" name="Object 44"/>
          <p:cNvGraphicFramePr>
            <a:graphicFrameLocks noChangeAspect="1"/>
          </p:cNvGraphicFramePr>
          <p:nvPr/>
        </p:nvGraphicFramePr>
        <p:xfrm>
          <a:off x="8382000" y="2786064"/>
          <a:ext cx="15113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8" name="方程式" r:id="rId11" imgW="863225" imgH="393529" progId="Equation.3">
                  <p:embed/>
                </p:oleObj>
              </mc:Choice>
              <mc:Fallback>
                <p:oleObj name="方程式" r:id="rId11" imgW="863225" imgH="393529" progId="Equation.3">
                  <p:embed/>
                  <p:pic>
                    <p:nvPicPr>
                      <p:cNvPr id="95238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2786064"/>
                        <a:ext cx="1511300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64" name="Rectangle 4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5239" name="Object 46"/>
          <p:cNvGraphicFramePr>
            <a:graphicFrameLocks noChangeAspect="1"/>
          </p:cNvGraphicFramePr>
          <p:nvPr/>
        </p:nvGraphicFramePr>
        <p:xfrm>
          <a:off x="8024814" y="3500439"/>
          <a:ext cx="22320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9" name="方程式" r:id="rId13" imgW="1205977" imgH="393529" progId="Equation.3">
                  <p:embed/>
                </p:oleObj>
              </mc:Choice>
              <mc:Fallback>
                <p:oleObj name="方程式" r:id="rId13" imgW="1205977" imgH="393529" progId="Equation.3">
                  <p:embed/>
                  <p:pic>
                    <p:nvPicPr>
                      <p:cNvPr id="95239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4814" y="3500439"/>
                        <a:ext cx="223202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65" name="Rectangle 49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5240" name="Object 48"/>
          <p:cNvGraphicFramePr>
            <a:graphicFrameLocks noChangeAspect="1"/>
          </p:cNvGraphicFramePr>
          <p:nvPr/>
        </p:nvGraphicFramePr>
        <p:xfrm>
          <a:off x="6453188" y="5143501"/>
          <a:ext cx="3744912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0" name="方程式" r:id="rId15" imgW="1955520" imgH="583920" progId="Equation.3">
                  <p:embed/>
                </p:oleObj>
              </mc:Choice>
              <mc:Fallback>
                <p:oleObj name="方程式" r:id="rId15" imgW="1955520" imgH="583920" progId="Equation.3">
                  <p:embed/>
                  <p:pic>
                    <p:nvPicPr>
                      <p:cNvPr id="9524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5143501"/>
                        <a:ext cx="3744912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1" name="Object 15"/>
          <p:cNvGraphicFramePr>
            <a:graphicFrameLocks noChangeAspect="1"/>
          </p:cNvGraphicFramePr>
          <p:nvPr/>
        </p:nvGraphicFramePr>
        <p:xfrm>
          <a:off x="2095500" y="3500439"/>
          <a:ext cx="3144838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1" name="Equation" r:id="rId17" imgW="1892160" imgH="812520" progId="Equation.3">
                  <p:embed/>
                </p:oleObj>
              </mc:Choice>
              <mc:Fallback>
                <p:oleObj name="Equation" r:id="rId17" imgW="1892160" imgH="812520" progId="Equation.3">
                  <p:embed/>
                  <p:pic>
                    <p:nvPicPr>
                      <p:cNvPr id="9524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3500439"/>
                        <a:ext cx="3144838" cy="133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66" name="文字方塊 38"/>
          <p:cNvSpPr txBox="1">
            <a:spLocks noChangeArrowheads="1"/>
          </p:cNvSpPr>
          <p:nvPr/>
        </p:nvSpPr>
        <p:spPr bwMode="auto">
          <a:xfrm>
            <a:off x="2095500" y="5000626"/>
            <a:ext cx="3714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將這兩個初始值代入完全解型式，得到聯立方程式，</a:t>
            </a:r>
          </a:p>
        </p:txBody>
      </p:sp>
      <p:sp>
        <p:nvSpPr>
          <p:cNvPr id="95267" name="文字方塊 39"/>
          <p:cNvSpPr txBox="1">
            <a:spLocks noChangeArrowheads="1"/>
          </p:cNvSpPr>
          <p:nvPr/>
        </p:nvSpPr>
        <p:spPr bwMode="auto">
          <a:xfrm>
            <a:off x="6453189" y="3643313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解得其值</a:t>
            </a:r>
          </a:p>
        </p:txBody>
      </p:sp>
      <p:sp>
        <p:nvSpPr>
          <p:cNvPr id="95268" name="文字方塊 40"/>
          <p:cNvSpPr txBox="1">
            <a:spLocks noChangeArrowheads="1"/>
          </p:cNvSpPr>
          <p:nvPr/>
        </p:nvSpPr>
        <p:spPr bwMode="auto">
          <a:xfrm>
            <a:off x="6453189" y="4572000"/>
            <a:ext cx="2714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最後得到的完全解為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626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01C4020-E359-48EF-8E00-BF01F47E6B8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674938" y="617538"/>
            <a:ext cx="6805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zh-TW" sz="2400" b="1" ker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2.9 </a:t>
            </a:r>
            <a:r>
              <a:rPr lang="zh-TW" altLang="en-US" sz="2400" b="1" ker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線性非時變系統方程式所描述的系統特性</a:t>
            </a:r>
            <a:endParaRPr lang="zh-TW" altLang="en-US" sz="2400" b="1" kern="0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96263" name="Text Box 5"/>
          <p:cNvSpPr txBox="1">
            <a:spLocks noChangeArrowheads="1"/>
          </p:cNvSpPr>
          <p:nvPr/>
        </p:nvSpPr>
        <p:spPr bwMode="auto">
          <a:xfrm>
            <a:off x="1992314" y="2060575"/>
            <a:ext cx="3887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自然響應</a:t>
            </a:r>
            <a:r>
              <a:rPr lang="en-US" altLang="zh-TW" b="1"/>
              <a:t>(natural response)</a:t>
            </a:r>
          </a:p>
        </p:txBody>
      </p:sp>
      <p:sp>
        <p:nvSpPr>
          <p:cNvPr id="96264" name="文字方塊 5"/>
          <p:cNvSpPr txBox="1">
            <a:spLocks noChangeArrowheads="1"/>
          </p:cNvSpPr>
          <p:nvPr/>
        </p:nvSpPr>
        <p:spPr bwMode="auto">
          <a:xfrm>
            <a:off x="2063750" y="2636838"/>
            <a:ext cx="8135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對於</a:t>
            </a:r>
            <a:r>
              <a:rPr lang="en-US" altLang="zh-TW"/>
              <a:t>LTI</a:t>
            </a:r>
            <a:r>
              <a:rPr lang="zh-TW" altLang="zh-TW"/>
              <a:t>系統方程式</a:t>
            </a:r>
            <a:r>
              <a:rPr lang="zh-TW" altLang="en-US"/>
              <a:t>，</a:t>
            </a:r>
            <a:r>
              <a:rPr lang="zh-TW" altLang="zh-TW"/>
              <a:t>不考慮輸入，</a:t>
            </a:r>
            <a:r>
              <a:rPr lang="zh-TW" altLang="en-US"/>
              <a:t>就</a:t>
            </a:r>
            <a:r>
              <a:rPr lang="zh-TW" altLang="zh-TW"/>
              <a:t>算出符合初始條件的同質解，這個結果所表示的，是在沒有輸入的情況下，其輸出完全由初始條件所決定，這個輸出就稱為系統的自然響應</a:t>
            </a:r>
            <a:r>
              <a:rPr lang="en-US" altLang="zh-TW"/>
              <a:t>(natural response)</a:t>
            </a:r>
            <a:r>
              <a:rPr lang="zh-TW" altLang="zh-TW"/>
              <a:t>。</a:t>
            </a:r>
            <a:endParaRPr lang="zh-TW" altLang="en-US"/>
          </a:p>
        </p:txBody>
      </p:sp>
      <p:graphicFrame>
        <p:nvGraphicFramePr>
          <p:cNvPr id="96258" name="Object 6"/>
          <p:cNvGraphicFramePr>
            <a:graphicFrameLocks noChangeAspect="1"/>
          </p:cNvGraphicFramePr>
          <p:nvPr/>
        </p:nvGraphicFramePr>
        <p:xfrm>
          <a:off x="3143250" y="3860800"/>
          <a:ext cx="24257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8" name="方程式" r:id="rId3" imgW="1193760" imgH="431640" progId="Equation.3">
                  <p:embed/>
                </p:oleObj>
              </mc:Choice>
              <mc:Fallback>
                <p:oleObj name="方程式" r:id="rId3" imgW="1193760" imgH="431640" progId="Equation.3">
                  <p:embed/>
                  <p:pic>
                    <p:nvPicPr>
                      <p:cNvPr id="962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3860800"/>
                        <a:ext cx="2425700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5" name="文字方塊 7"/>
          <p:cNvSpPr txBox="1">
            <a:spLocks noChangeArrowheads="1"/>
          </p:cNvSpPr>
          <p:nvPr/>
        </p:nvSpPr>
        <p:spPr bwMode="auto">
          <a:xfrm>
            <a:off x="2279651" y="5013325"/>
            <a:ext cx="396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其中</a:t>
            </a:r>
            <a:r>
              <a:rPr lang="zh-TW" altLang="en-US"/>
              <a:t>      </a:t>
            </a:r>
            <a:r>
              <a:rPr lang="en-US" altLang="zh-TW"/>
              <a:t> </a:t>
            </a:r>
            <a:r>
              <a:rPr lang="zh-TW" altLang="en-US"/>
              <a:t>   </a:t>
            </a:r>
            <a:r>
              <a:rPr lang="zh-TW" altLang="zh-TW"/>
              <a:t>完全由初始值決定。</a:t>
            </a:r>
            <a:endParaRPr lang="zh-TW" altLang="en-US"/>
          </a:p>
        </p:txBody>
      </p:sp>
      <p:graphicFrame>
        <p:nvGraphicFramePr>
          <p:cNvPr id="96259" name="Object 4"/>
          <p:cNvGraphicFramePr>
            <a:graphicFrameLocks noChangeAspect="1"/>
          </p:cNvGraphicFramePr>
          <p:nvPr/>
        </p:nvGraphicFramePr>
        <p:xfrm>
          <a:off x="2963863" y="4989514"/>
          <a:ext cx="5000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9" name="Equation" r:id="rId5" imgW="266400" imgH="228600" progId="Equation.3">
                  <p:embed/>
                </p:oleObj>
              </mc:Choice>
              <mc:Fallback>
                <p:oleObj name="Equation" r:id="rId5" imgW="266400" imgH="228600" progId="Equation.3">
                  <p:embed/>
                  <p:pic>
                    <p:nvPicPr>
                      <p:cNvPr id="9625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4989514"/>
                        <a:ext cx="50006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185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7300DD1-51CE-4D15-B86C-CFB81CE0418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1860" name="Rectangle 7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1861" name="Rectangle 9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21862" name="Object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3429001"/>
            <a:ext cx="331152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3" name="Text Box 10"/>
          <p:cNvSpPr txBox="1">
            <a:spLocks noChangeArrowheads="1"/>
          </p:cNvSpPr>
          <p:nvPr/>
        </p:nvSpPr>
        <p:spPr bwMode="auto">
          <a:xfrm>
            <a:off x="2063750" y="2133601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2.21  </a:t>
            </a:r>
            <a:r>
              <a:rPr lang="zh-TW" altLang="en-US"/>
              <a:t>二階微分方程式的自然響應</a:t>
            </a:r>
            <a:endParaRPr lang="en-US" altLang="zh-TW" b="1"/>
          </a:p>
        </p:txBody>
      </p:sp>
      <p:sp>
        <p:nvSpPr>
          <p:cNvPr id="121864" name="Rectangle 12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21865" name="Object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5445126"/>
            <a:ext cx="36004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6" name="Text Box 14"/>
          <p:cNvSpPr txBox="1">
            <a:spLocks noChangeArrowheads="1"/>
          </p:cNvSpPr>
          <p:nvPr/>
        </p:nvSpPr>
        <p:spPr bwMode="auto">
          <a:xfrm>
            <a:off x="-596900" y="1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/>
          </a:p>
        </p:txBody>
      </p:sp>
      <p:sp>
        <p:nvSpPr>
          <p:cNvPr id="121867" name="Rectangle 1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21868" name="Object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2565401"/>
            <a:ext cx="21605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9" name="Rectangle 18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21870" name="Object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3068638"/>
            <a:ext cx="396081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71" name="Rectangle 20"/>
          <p:cNvSpPr>
            <a:spLocks noChangeArrowheads="1"/>
          </p:cNvSpPr>
          <p:nvPr/>
        </p:nvSpPr>
        <p:spPr bwMode="auto">
          <a:xfrm>
            <a:off x="1524001" y="3052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21872" name="Object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4437064"/>
            <a:ext cx="338455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73" name="Rectangle 22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21874" name="Object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5516563"/>
            <a:ext cx="31686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75" name="Rectangle 2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1876" name="Rectangle 28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1877" name="Rectangle 30"/>
          <p:cNvSpPr>
            <a:spLocks noChangeArrowheads="1"/>
          </p:cNvSpPr>
          <p:nvPr/>
        </p:nvSpPr>
        <p:spPr bwMode="auto">
          <a:xfrm>
            <a:off x="1524001" y="3052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1878" name="文字方塊 29"/>
          <p:cNvSpPr txBox="1">
            <a:spLocks noChangeArrowheads="1"/>
          </p:cNvSpPr>
          <p:nvPr/>
        </p:nvSpPr>
        <p:spPr bwMode="auto">
          <a:xfrm>
            <a:off x="2135188" y="2997200"/>
            <a:ext cx="374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LTI</a:t>
            </a:r>
            <a:r>
              <a:rPr lang="zh-TW" altLang="zh-TW"/>
              <a:t>系統中的微分方程式</a:t>
            </a:r>
            <a:endParaRPr lang="zh-TW" altLang="en-US"/>
          </a:p>
        </p:txBody>
      </p:sp>
      <p:sp>
        <p:nvSpPr>
          <p:cNvPr id="121879" name="文字方塊 30"/>
          <p:cNvSpPr txBox="1">
            <a:spLocks noChangeArrowheads="1"/>
          </p:cNvSpPr>
          <p:nvPr/>
        </p:nvSpPr>
        <p:spPr bwMode="auto">
          <a:xfrm>
            <a:off x="2135189" y="5084763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其初始條件為</a:t>
            </a:r>
            <a:endParaRPr lang="zh-TW" altLang="en-US"/>
          </a:p>
        </p:txBody>
      </p:sp>
      <p:sp>
        <p:nvSpPr>
          <p:cNvPr id="121880" name="文字方塊 31"/>
          <p:cNvSpPr txBox="1">
            <a:spLocks noChangeArrowheads="1"/>
          </p:cNvSpPr>
          <p:nvPr/>
        </p:nvSpPr>
        <p:spPr bwMode="auto">
          <a:xfrm>
            <a:off x="6311900" y="2133600"/>
            <a:ext cx="172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計散其</a:t>
            </a:r>
            <a:r>
              <a:rPr lang="zh-TW" altLang="zh-TW"/>
              <a:t>初始值</a:t>
            </a:r>
            <a:endParaRPr lang="zh-TW" altLang="en-US"/>
          </a:p>
        </p:txBody>
      </p:sp>
      <p:sp>
        <p:nvSpPr>
          <p:cNvPr id="121881" name="文字方塊 32"/>
          <p:cNvSpPr txBox="1">
            <a:spLocks noChangeArrowheads="1"/>
          </p:cNvSpPr>
          <p:nvPr/>
        </p:nvSpPr>
        <p:spPr bwMode="auto">
          <a:xfrm>
            <a:off x="6456364" y="4076700"/>
            <a:ext cx="367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求其同質解</a:t>
            </a:r>
          </a:p>
        </p:txBody>
      </p:sp>
      <p:sp>
        <p:nvSpPr>
          <p:cNvPr id="121882" name="文字方塊 33"/>
          <p:cNvSpPr txBox="1">
            <a:spLocks noChangeArrowheads="1"/>
          </p:cNvSpPr>
          <p:nvPr/>
        </p:nvSpPr>
        <p:spPr bwMode="auto">
          <a:xfrm>
            <a:off x="6456363" y="5229225"/>
            <a:ext cx="1655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及其微分項</a:t>
            </a:r>
            <a:endParaRPr lang="zh-TW" alt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SAS-02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728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B245CE9-0831-4334-993F-AF9C7547DCE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97282" name="Object 29"/>
          <p:cNvGraphicFramePr>
            <a:graphicFrameLocks noChangeAspect="1"/>
          </p:cNvGraphicFramePr>
          <p:nvPr/>
        </p:nvGraphicFramePr>
        <p:xfrm>
          <a:off x="1992313" y="5445126"/>
          <a:ext cx="37782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2" name="方程式" r:id="rId3" imgW="1917360" imgH="342720" progId="Equation.3">
                  <p:embed/>
                </p:oleObj>
              </mc:Choice>
              <mc:Fallback>
                <p:oleObj name="方程式" r:id="rId3" imgW="1917360" imgH="342720" progId="Equation.3">
                  <p:embed/>
                  <p:pic>
                    <p:nvPicPr>
                      <p:cNvPr id="9728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5445126"/>
                        <a:ext cx="3778250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3" name="Object 27"/>
          <p:cNvGraphicFramePr>
            <a:graphicFrameLocks noChangeAspect="1"/>
          </p:cNvGraphicFramePr>
          <p:nvPr/>
        </p:nvGraphicFramePr>
        <p:xfrm>
          <a:off x="2424114" y="4365626"/>
          <a:ext cx="22320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3" name="方程式" r:id="rId5" imgW="1231366" imgH="215806" progId="Equation.3">
                  <p:embed/>
                </p:oleObj>
              </mc:Choice>
              <mc:Fallback>
                <p:oleObj name="方程式" r:id="rId5" imgW="1231366" imgH="215806" progId="Equation.3">
                  <p:embed/>
                  <p:pic>
                    <p:nvPicPr>
                      <p:cNvPr id="9728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4365626"/>
                        <a:ext cx="2232025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4" name="Object 23"/>
          <p:cNvGraphicFramePr>
            <a:graphicFrameLocks noChangeAspect="1"/>
          </p:cNvGraphicFramePr>
          <p:nvPr/>
        </p:nvGraphicFramePr>
        <p:xfrm>
          <a:off x="2351089" y="3068639"/>
          <a:ext cx="11509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4" name="方程式" r:id="rId7" imgW="622030" imgH="215806" progId="Equation.3">
                  <p:embed/>
                </p:oleObj>
              </mc:Choice>
              <mc:Fallback>
                <p:oleObj name="方程式" r:id="rId7" imgW="622030" imgH="215806" progId="Equation.3">
                  <p:embed/>
                  <p:pic>
                    <p:nvPicPr>
                      <p:cNvPr id="9728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3068639"/>
                        <a:ext cx="1150937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Object 25"/>
          <p:cNvGraphicFramePr>
            <a:graphicFrameLocks noChangeAspect="1"/>
          </p:cNvGraphicFramePr>
          <p:nvPr/>
        </p:nvGraphicFramePr>
        <p:xfrm>
          <a:off x="3863975" y="2924175"/>
          <a:ext cx="17272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5" name="方程式" r:id="rId9" imgW="926698" imgH="393529" progId="Equation.3">
                  <p:embed/>
                </p:oleObj>
              </mc:Choice>
              <mc:Fallback>
                <p:oleObj name="方程式" r:id="rId9" imgW="926698" imgH="393529" progId="Equation.3">
                  <p:embed/>
                  <p:pic>
                    <p:nvPicPr>
                      <p:cNvPr id="9728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2924175"/>
                        <a:ext cx="17272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0" name="文字方塊 7"/>
          <p:cNvSpPr txBox="1">
            <a:spLocks noChangeArrowheads="1"/>
          </p:cNvSpPr>
          <p:nvPr/>
        </p:nvSpPr>
        <p:spPr bwMode="auto">
          <a:xfrm>
            <a:off x="2135188" y="2133600"/>
            <a:ext cx="37449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代入初始值，得到以下的聯立方程式，</a:t>
            </a:r>
            <a:endParaRPr lang="zh-TW" altLang="en-US"/>
          </a:p>
        </p:txBody>
      </p:sp>
      <p:sp>
        <p:nvSpPr>
          <p:cNvPr id="97291" name="文字方塊 8"/>
          <p:cNvSpPr txBox="1">
            <a:spLocks noChangeArrowheads="1"/>
          </p:cNvSpPr>
          <p:nvPr/>
        </p:nvSpPr>
        <p:spPr bwMode="auto">
          <a:xfrm>
            <a:off x="2135189" y="3933825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解聯立方程式即得到</a:t>
            </a:r>
            <a:endParaRPr lang="zh-TW" altLang="en-US"/>
          </a:p>
        </p:txBody>
      </p:sp>
      <p:sp>
        <p:nvSpPr>
          <p:cNvPr id="97292" name="文字方塊 9"/>
          <p:cNvSpPr txBox="1">
            <a:spLocks noChangeArrowheads="1"/>
          </p:cNvSpPr>
          <p:nvPr/>
        </p:nvSpPr>
        <p:spPr bwMode="auto">
          <a:xfrm>
            <a:off x="2135188" y="4941888"/>
            <a:ext cx="3960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因此這個</a:t>
            </a:r>
            <a:r>
              <a:rPr lang="en-US" altLang="zh-TW"/>
              <a:t>LTI</a:t>
            </a:r>
            <a:r>
              <a:rPr lang="zh-TW" altLang="zh-TW"/>
              <a:t>系統的自然響應是</a:t>
            </a:r>
            <a:endParaRPr lang="zh-TW" altLang="en-US"/>
          </a:p>
        </p:txBody>
      </p:sp>
      <p:graphicFrame>
        <p:nvGraphicFramePr>
          <p:cNvPr id="97286" name="Object 22"/>
          <p:cNvGraphicFramePr>
            <a:graphicFrameLocks noChangeAspect="1"/>
          </p:cNvGraphicFramePr>
          <p:nvPr/>
        </p:nvGraphicFramePr>
        <p:xfrm>
          <a:off x="7104064" y="3573464"/>
          <a:ext cx="22320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6" name="方程式" r:id="rId11" imgW="1206500" imgH="431800" progId="Equation.3">
                  <p:embed/>
                </p:oleObj>
              </mc:Choice>
              <mc:Fallback>
                <p:oleObj name="方程式" r:id="rId11" imgW="1206500" imgH="431800" progId="Equation.3">
                  <p:embed/>
                  <p:pic>
                    <p:nvPicPr>
                      <p:cNvPr id="9728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4" y="3573464"/>
                        <a:ext cx="223202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3" name="文字方塊 11"/>
          <p:cNvSpPr txBox="1">
            <a:spLocks noChangeArrowheads="1"/>
          </p:cNvSpPr>
          <p:nvPr/>
        </p:nvSpPr>
        <p:spPr bwMode="auto">
          <a:xfrm>
            <a:off x="6456363" y="2133600"/>
            <a:ext cx="38163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離散時間</a:t>
            </a:r>
            <a:r>
              <a:rPr lang="en-US" altLang="zh-TW"/>
              <a:t>LTI</a:t>
            </a:r>
            <a:r>
              <a:rPr lang="zh-TW" altLang="zh-TW"/>
              <a:t>系統</a:t>
            </a:r>
            <a:r>
              <a:rPr lang="zh-TW" altLang="en-US"/>
              <a:t>的</a:t>
            </a:r>
            <a:r>
              <a:rPr lang="zh-TW" altLang="zh-TW"/>
              <a:t>輸入為</a:t>
            </a:r>
            <a:r>
              <a:rPr lang="zh-TW" altLang="en-US"/>
              <a:t> </a:t>
            </a:r>
            <a:r>
              <a:rPr lang="en-US" altLang="zh-TW"/>
              <a:t>0</a:t>
            </a:r>
            <a:r>
              <a:rPr lang="zh-TW" altLang="zh-TW"/>
              <a:t>，算出符合初始條件的同質解，就是在沒有輸入的情況下，其輸出完全由初始條件所決定。</a:t>
            </a:r>
            <a:endParaRPr lang="zh-TW" altLang="en-US"/>
          </a:p>
        </p:txBody>
      </p:sp>
      <p:sp>
        <p:nvSpPr>
          <p:cNvPr id="97294" name="文字方塊 12"/>
          <p:cNvSpPr txBox="1">
            <a:spLocks noChangeArrowheads="1"/>
          </p:cNvSpPr>
          <p:nvPr/>
        </p:nvSpPr>
        <p:spPr bwMode="auto">
          <a:xfrm>
            <a:off x="6527800" y="4797425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其中</a:t>
            </a:r>
            <a:r>
              <a:rPr lang="zh-TW" altLang="en-US"/>
              <a:t>      </a:t>
            </a:r>
            <a:r>
              <a:rPr lang="en-US" altLang="zh-TW"/>
              <a:t> </a:t>
            </a:r>
            <a:r>
              <a:rPr lang="zh-TW" altLang="en-US"/>
              <a:t> </a:t>
            </a:r>
            <a:r>
              <a:rPr lang="zh-TW" altLang="zh-TW"/>
              <a:t>完全由初始值決定。</a:t>
            </a:r>
            <a:endParaRPr lang="zh-TW" altLang="en-US"/>
          </a:p>
        </p:txBody>
      </p:sp>
      <p:graphicFrame>
        <p:nvGraphicFramePr>
          <p:cNvPr id="97287" name="Object 4"/>
          <p:cNvGraphicFramePr>
            <a:graphicFrameLocks noChangeAspect="1"/>
          </p:cNvGraphicFramePr>
          <p:nvPr/>
        </p:nvGraphicFramePr>
        <p:xfrm>
          <a:off x="7175501" y="4797426"/>
          <a:ext cx="5000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7" name="Equation" r:id="rId13" imgW="266400" imgH="228600" progId="Equation.3">
                  <p:embed/>
                </p:oleObj>
              </mc:Choice>
              <mc:Fallback>
                <p:oleObj name="Equation" r:id="rId13" imgW="266400" imgH="228600" progId="Equation.3">
                  <p:embed/>
                  <p:pic>
                    <p:nvPicPr>
                      <p:cNvPr id="9728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1" y="4797426"/>
                        <a:ext cx="50006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4056</Words>
  <Application>Microsoft Office PowerPoint</Application>
  <PresentationFormat>寬螢幕</PresentationFormat>
  <Paragraphs>575</Paragraphs>
  <Slides>119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5</vt:i4>
      </vt:variant>
      <vt:variant>
        <vt:lpstr>投影片標題</vt:lpstr>
      </vt:variant>
      <vt:variant>
        <vt:i4>119</vt:i4>
      </vt:variant>
    </vt:vector>
  </HeadingPairs>
  <TitlesOfParts>
    <vt:vector size="133" baseType="lpstr">
      <vt:lpstr>新細明體</vt:lpstr>
      <vt:lpstr>標楷體</vt:lpstr>
      <vt:lpstr>Arial</vt:lpstr>
      <vt:lpstr>Calibri</vt:lpstr>
      <vt:lpstr>Calibri Light</vt:lpstr>
      <vt:lpstr>Tahoma</vt:lpstr>
      <vt:lpstr>Times New Roman</vt:lpstr>
      <vt:lpstr>Wingdings</vt:lpstr>
      <vt:lpstr>Office 佈景主題</vt:lpstr>
      <vt:lpstr>Equation</vt:lpstr>
      <vt:lpstr>方程式</vt:lpstr>
      <vt:lpstr>Picture</vt:lpstr>
      <vt:lpstr>Visio</vt:lpstr>
      <vt:lpstr>圖片</vt:lpstr>
      <vt:lpstr>訊號與系統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2.3 線性非時變系統的連接</vt:lpstr>
      <vt:lpstr>PowerPoint 簡報</vt:lpstr>
      <vt:lpstr>PowerPoint 簡報</vt:lpstr>
      <vt:lpstr>PowerPoint 簡報</vt:lpstr>
      <vt:lpstr>PowerPoint 簡報</vt:lpstr>
      <vt:lpstr>PowerPoint 簡報</vt:lpstr>
      <vt:lpstr>2.4 脈衝響應與線性非時變系統的特性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2.5 線性非時變系統的步進響應</vt:lpstr>
      <vt:lpstr>PowerPoint 簡報</vt:lpstr>
      <vt:lpstr>PowerPoint 簡報</vt:lpstr>
      <vt:lpstr>2.6 線性非時變系統的表示法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2.7 線性非時變系統微分方程式的求解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2.8 線性非時變系統差分方程式的求解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訊號與系統</dc:title>
  <dc:creator>csshieh</dc:creator>
  <cp:lastModifiedBy>csshieh</cp:lastModifiedBy>
  <cp:revision>1</cp:revision>
  <dcterms:created xsi:type="dcterms:W3CDTF">2021-05-20T06:51:30Z</dcterms:created>
  <dcterms:modified xsi:type="dcterms:W3CDTF">2021-05-20T06:52:06Z</dcterms:modified>
</cp:coreProperties>
</file>