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606" r:id="rId2"/>
    <p:sldId id="285" r:id="rId3"/>
    <p:sldId id="286" r:id="rId4"/>
    <p:sldId id="622" r:id="rId5"/>
    <p:sldId id="392" r:id="rId6"/>
    <p:sldId id="536" r:id="rId7"/>
    <p:sldId id="537" r:id="rId8"/>
    <p:sldId id="538" r:id="rId9"/>
    <p:sldId id="539" r:id="rId10"/>
    <p:sldId id="490" r:id="rId11"/>
    <p:sldId id="623" r:id="rId12"/>
    <p:sldId id="607" r:id="rId13"/>
    <p:sldId id="624" r:id="rId14"/>
    <p:sldId id="615" r:id="rId15"/>
    <p:sldId id="612" r:id="rId16"/>
    <p:sldId id="540" r:id="rId17"/>
    <p:sldId id="541" r:id="rId18"/>
    <p:sldId id="542" r:id="rId19"/>
    <p:sldId id="594" r:id="rId20"/>
    <p:sldId id="543" r:id="rId21"/>
    <p:sldId id="544" r:id="rId22"/>
    <p:sldId id="545" r:id="rId23"/>
    <p:sldId id="595" r:id="rId24"/>
    <p:sldId id="625" r:id="rId25"/>
    <p:sldId id="546" r:id="rId26"/>
    <p:sldId id="616" r:id="rId27"/>
    <p:sldId id="610" r:id="rId28"/>
    <p:sldId id="611" r:id="rId29"/>
    <p:sldId id="548" r:id="rId30"/>
    <p:sldId id="596" r:id="rId31"/>
    <p:sldId id="613" r:id="rId32"/>
    <p:sldId id="617" r:id="rId33"/>
    <p:sldId id="550" r:id="rId34"/>
    <p:sldId id="551" r:id="rId35"/>
    <p:sldId id="614" r:id="rId36"/>
    <p:sldId id="553" r:id="rId37"/>
    <p:sldId id="526" r:id="rId38"/>
    <p:sldId id="554" r:id="rId39"/>
    <p:sldId id="555" r:id="rId40"/>
    <p:sldId id="618" r:id="rId41"/>
    <p:sldId id="619" r:id="rId42"/>
    <p:sldId id="620" r:id="rId43"/>
    <p:sldId id="533" r:id="rId44"/>
    <p:sldId id="558" r:id="rId45"/>
    <p:sldId id="626" r:id="rId46"/>
    <p:sldId id="559" r:id="rId47"/>
    <p:sldId id="560" r:id="rId48"/>
    <p:sldId id="621" r:id="rId49"/>
    <p:sldId id="562" r:id="rId50"/>
    <p:sldId id="563" r:id="rId51"/>
    <p:sldId id="565" r:id="rId52"/>
    <p:sldId id="581" r:id="rId53"/>
    <p:sldId id="627" r:id="rId54"/>
    <p:sldId id="582" r:id="rId55"/>
    <p:sldId id="583" r:id="rId56"/>
    <p:sldId id="584" r:id="rId57"/>
    <p:sldId id="586" r:id="rId58"/>
    <p:sldId id="587" r:id="rId59"/>
    <p:sldId id="588" r:id="rId60"/>
    <p:sldId id="589" r:id="rId61"/>
    <p:sldId id="590" r:id="rId62"/>
    <p:sldId id="591" r:id="rId63"/>
    <p:sldId id="592" r:id="rId6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70.wmf"/><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wmf"/><Relationship Id="rId1" Type="http://schemas.openxmlformats.org/officeDocument/2006/relationships/image" Target="../media/image10.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82.wmf"/><Relationship Id="rId1"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14.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emf"/><Relationship Id="rId6" Type="http://schemas.openxmlformats.org/officeDocument/2006/relationships/image" Target="../media/image98.wmf"/><Relationship Id="rId5" Type="http://schemas.openxmlformats.org/officeDocument/2006/relationships/image" Target="../media/image97.emf"/><Relationship Id="rId4" Type="http://schemas.openxmlformats.org/officeDocument/2006/relationships/image" Target="../media/image96.wmf"/><Relationship Id="rId9"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4.wmf"/><Relationship Id="rId7" Type="http://schemas.openxmlformats.org/officeDocument/2006/relationships/image" Target="../media/image95.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emf"/><Relationship Id="rId4" Type="http://schemas.openxmlformats.org/officeDocument/2006/relationships/image" Target="../media/image105.wmf"/><Relationship Id="rId9" Type="http://schemas.openxmlformats.org/officeDocument/2006/relationships/image" Target="../media/image10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15.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4.wmf"/><Relationship Id="rId5" Type="http://schemas.openxmlformats.org/officeDocument/2006/relationships/image" Target="../media/image113.emf"/><Relationship Id="rId4"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2.wmf"/><Relationship Id="rId5" Type="http://schemas.openxmlformats.org/officeDocument/2006/relationships/image" Target="../media/image117.wmf"/><Relationship Id="rId4" Type="http://schemas.openxmlformats.org/officeDocument/2006/relationships/image" Target="../media/image12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7.wmf"/><Relationship Id="rId2" Type="http://schemas.openxmlformats.org/officeDocument/2006/relationships/image" Target="../media/image104.wmf"/><Relationship Id="rId1" Type="http://schemas.openxmlformats.org/officeDocument/2006/relationships/image" Target="../media/image123.wmf"/><Relationship Id="rId6" Type="http://schemas.openxmlformats.org/officeDocument/2006/relationships/image" Target="../media/image103.wmf"/><Relationship Id="rId5" Type="http://schemas.openxmlformats.org/officeDocument/2006/relationships/image" Target="../media/image126.wmf"/><Relationship Id="rId4"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129.emf"/><Relationship Id="rId1" Type="http://schemas.openxmlformats.org/officeDocument/2006/relationships/image" Target="../media/image128.emf"/><Relationship Id="rId6" Type="http://schemas.openxmlformats.org/officeDocument/2006/relationships/image" Target="../media/image130.emf"/><Relationship Id="rId5" Type="http://schemas.openxmlformats.org/officeDocument/2006/relationships/image" Target="../media/image107.wmf"/><Relationship Id="rId4" Type="http://schemas.openxmlformats.org/officeDocument/2006/relationships/image" Target="../media/image9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emf"/><Relationship Id="rId1" Type="http://schemas.openxmlformats.org/officeDocument/2006/relationships/image" Target="../media/image139.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emf"/><Relationship Id="rId6" Type="http://schemas.openxmlformats.org/officeDocument/2006/relationships/image" Target="../media/image147.emf"/><Relationship Id="rId5" Type="http://schemas.openxmlformats.org/officeDocument/2006/relationships/image" Target="../media/image146.wmf"/><Relationship Id="rId4" Type="http://schemas.openxmlformats.org/officeDocument/2006/relationships/image" Target="../media/image145.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0.wmf"/><Relationship Id="rId7" Type="http://schemas.openxmlformats.org/officeDocument/2006/relationships/image" Target="../media/image154.e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emf"/><Relationship Id="rId4" Type="http://schemas.openxmlformats.org/officeDocument/2006/relationships/image" Target="../media/image15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emf"/><Relationship Id="rId1" Type="http://schemas.openxmlformats.org/officeDocument/2006/relationships/image" Target="../media/image15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emf"/><Relationship Id="rId4" Type="http://schemas.openxmlformats.org/officeDocument/2006/relationships/image" Target="../media/image16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7.wmf"/><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 Id="rId9" Type="http://schemas.openxmlformats.org/officeDocument/2006/relationships/image" Target="../media/image17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4" Type="http://schemas.openxmlformats.org/officeDocument/2006/relationships/image" Target="../media/image17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83.wmf"/><Relationship Id="rId1" Type="http://schemas.openxmlformats.org/officeDocument/2006/relationships/image" Target="../media/image17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4" Type="http://schemas.openxmlformats.org/officeDocument/2006/relationships/image" Target="../media/image18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5" Type="http://schemas.openxmlformats.org/officeDocument/2006/relationships/image" Target="../media/image198.wmf"/><Relationship Id="rId4" Type="http://schemas.openxmlformats.org/officeDocument/2006/relationships/image" Target="../media/image19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5" Type="http://schemas.openxmlformats.org/officeDocument/2006/relationships/image" Target="../media/image204.wmf"/><Relationship Id="rId4" Type="http://schemas.openxmlformats.org/officeDocument/2006/relationships/image" Target="../media/image20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4" Type="http://schemas.openxmlformats.org/officeDocument/2006/relationships/image" Target="../media/image208.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23.wmf"/><Relationship Id="rId7" Type="http://schemas.openxmlformats.org/officeDocument/2006/relationships/image" Target="../media/image227.wmf"/><Relationship Id="rId2" Type="http://schemas.openxmlformats.org/officeDocument/2006/relationships/image" Target="../media/image222.wmf"/><Relationship Id="rId1" Type="http://schemas.openxmlformats.org/officeDocument/2006/relationships/image" Target="../media/image221.wmf"/><Relationship Id="rId6" Type="http://schemas.openxmlformats.org/officeDocument/2006/relationships/image" Target="../media/image226.wmf"/><Relationship Id="rId5" Type="http://schemas.openxmlformats.org/officeDocument/2006/relationships/image" Target="../media/image225.wmf"/><Relationship Id="rId4" Type="http://schemas.openxmlformats.org/officeDocument/2006/relationships/image" Target="../media/image22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35.emf"/><Relationship Id="rId2" Type="http://schemas.openxmlformats.org/officeDocument/2006/relationships/image" Target="../media/image234.wmf"/><Relationship Id="rId1" Type="http://schemas.openxmlformats.org/officeDocument/2006/relationships/image" Target="../media/image23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37.wmf"/><Relationship Id="rId1" Type="http://schemas.openxmlformats.org/officeDocument/2006/relationships/image" Target="../media/image23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40.wmf"/><Relationship Id="rId7" Type="http://schemas.openxmlformats.org/officeDocument/2006/relationships/image" Target="../media/image244.wmf"/><Relationship Id="rId2" Type="http://schemas.openxmlformats.org/officeDocument/2006/relationships/image" Target="../media/image239.wmf"/><Relationship Id="rId1" Type="http://schemas.openxmlformats.org/officeDocument/2006/relationships/image" Target="../media/image238.wmf"/><Relationship Id="rId6" Type="http://schemas.openxmlformats.org/officeDocument/2006/relationships/image" Target="../media/image243.wmf"/><Relationship Id="rId5" Type="http://schemas.openxmlformats.org/officeDocument/2006/relationships/image" Target="../media/image242.wmf"/><Relationship Id="rId4" Type="http://schemas.openxmlformats.org/officeDocument/2006/relationships/image" Target="../media/image24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46.wmf"/><Relationship Id="rId4" Type="http://schemas.openxmlformats.org/officeDocument/2006/relationships/image" Target="../media/image24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50.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53.emf"/><Relationship Id="rId2" Type="http://schemas.openxmlformats.org/officeDocument/2006/relationships/image" Target="../media/image252.wmf"/><Relationship Id="rId1" Type="http://schemas.openxmlformats.org/officeDocument/2006/relationships/image" Target="../media/image2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54.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wmf"/><Relationship Id="rId7" Type="http://schemas.openxmlformats.org/officeDocument/2006/relationships/image" Target="../media/image1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FA534-4F13-42D9-81A8-78807F589EE2}" type="datetimeFigureOut">
              <a:rPr lang="zh-TW" altLang="en-US" smtClean="0"/>
              <a:t>2021/5/20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B796F-2E89-49F8-85B9-F5DD268BA97F}" type="slidenum">
              <a:rPr lang="zh-TW" altLang="en-US" smtClean="0"/>
              <a:t>‹#›</a:t>
            </a:fld>
            <a:endParaRPr lang="zh-TW" altLang="en-US"/>
          </a:p>
        </p:txBody>
      </p:sp>
    </p:spTree>
    <p:extLst>
      <p:ext uri="{BB962C8B-B14F-4D97-AF65-F5344CB8AC3E}">
        <p14:creationId xmlns:p14="http://schemas.microsoft.com/office/powerpoint/2010/main" val="211275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139700" y="768350"/>
            <a:ext cx="6819900" cy="3836988"/>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75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sz="2000">
                <a:solidFill>
                  <a:srgbClr val="000066"/>
                </a:solidFill>
                <a:latin typeface="Tahoma" pitchFamily="34" charset="0"/>
                <a:ea typeface="新細明體" pitchFamily="18" charset="-120"/>
              </a:defRPr>
            </a:lvl1pPr>
            <a:lvl2pPr marL="742950" indent="-285750" defTabSz="990600" eaLnBrk="0" hangingPunct="0">
              <a:defRPr kumimoji="1" sz="2000">
                <a:solidFill>
                  <a:srgbClr val="000066"/>
                </a:solidFill>
                <a:latin typeface="Tahoma" pitchFamily="34" charset="0"/>
                <a:ea typeface="新細明體" pitchFamily="18" charset="-120"/>
              </a:defRPr>
            </a:lvl2pPr>
            <a:lvl3pPr marL="1143000" indent="-228600" defTabSz="990600" eaLnBrk="0" hangingPunct="0">
              <a:defRPr kumimoji="1" sz="2000">
                <a:solidFill>
                  <a:srgbClr val="000066"/>
                </a:solidFill>
                <a:latin typeface="Tahoma" pitchFamily="34" charset="0"/>
                <a:ea typeface="新細明體" pitchFamily="18" charset="-120"/>
              </a:defRPr>
            </a:lvl3pPr>
            <a:lvl4pPr marL="1600200" indent="-228600" defTabSz="990600" eaLnBrk="0" hangingPunct="0">
              <a:defRPr kumimoji="1" sz="2000">
                <a:solidFill>
                  <a:srgbClr val="000066"/>
                </a:solidFill>
                <a:latin typeface="Tahoma" pitchFamily="34" charset="0"/>
                <a:ea typeface="新細明體" pitchFamily="18" charset="-120"/>
              </a:defRPr>
            </a:lvl4pPr>
            <a:lvl5pPr marL="2057400" indent="-228600" defTabSz="990600" eaLnBrk="0" hangingPunct="0">
              <a:defRPr kumimoji="1" sz="2000">
                <a:solidFill>
                  <a:srgbClr val="000066"/>
                </a:solidFill>
                <a:latin typeface="Tahoma" pitchFamily="34" charset="0"/>
                <a:ea typeface="新細明體" pitchFamily="18" charset="-120"/>
              </a:defRPr>
            </a:lvl5pPr>
            <a:lvl6pPr marL="2514600" indent="-228600" defTabSz="990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defTabSz="990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defTabSz="990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defTabSz="990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C1B6DBE9-5D1D-4633-9D47-D5CD8FDC400C}" type="slidenum">
              <a:rPr lang="zh-TW" altLang="en-US" sz="1300" smtClean="0">
                <a:solidFill>
                  <a:schemeClr val="tx1"/>
                </a:solidFill>
              </a:rPr>
              <a:pPr eaLnBrk="1" hangingPunct="1"/>
              <a:t>17</a:t>
            </a:fld>
            <a:endParaRPr lang="en-US" altLang="zh-TW" sz="13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B42219-F98E-499B-8024-75F230B37CB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1FD5186-D74E-4E82-ABC7-995467CFA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E1C25FC-A062-40B0-BF85-4FF9D19FE402}"/>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8B78D07C-0B72-4DA0-8E36-1C6CE3972DB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34CE657-574A-4639-854C-03C0E88498AF}"/>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321712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034E32-4A5A-43F1-AF78-8B8CD14A7B8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1FF60E3-C15C-44E3-A014-9432FE097891}"/>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D5B2EF-BA5F-402B-A653-1E5C670F484F}"/>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06C34B75-196C-4B95-94A9-2559F59D81F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EFFF8C7-7E57-47EA-BC23-45DA3EDC3E1E}"/>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135599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CF1559C-0E7A-47CA-BB98-9003BF4487F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4732C30-E30C-4D90-B3B5-1909FAED602B}"/>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52307E-4E56-4DC1-B78C-3CE87E889A78}"/>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8B1269F3-D6C6-494A-A431-A5B34CD7A77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0BB81FD-FE0C-4800-9C93-2E701BD906A3}"/>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205691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6AEFA6-AB71-4419-991F-BC33EE5D044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614545F-892C-484F-9E51-3B5FB4451E0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F994B39-8C13-4644-8C1A-20DD7C548E87}"/>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53AC9316-5898-4948-8D11-80F0AE2DDB4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CBD3113-D081-48E7-A976-61FCBE18D290}"/>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39822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47F2BE-A1A6-405C-A678-A043CA7CB4F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9177094-6D28-4287-8306-D4129C938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1D7D9A0-8EF9-43D0-8276-B8F6479DC551}"/>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EB8987E3-A6C4-4150-BBF1-0BDCF407A0F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B0A3825-4BAB-4284-B74C-E4D68924221C}"/>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119248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E6ABCC-5149-435C-AC65-7A1C260F936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798B783-AF79-4E55-AD31-53899EC4BC65}"/>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DBB56A3-0910-4A00-93DB-8EC6903C540F}"/>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4B2C7C9-D39C-4830-A755-ADD733481001}"/>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6" name="頁尾版面配置區 5">
            <a:extLst>
              <a:ext uri="{FF2B5EF4-FFF2-40B4-BE49-F238E27FC236}">
                <a16:creationId xmlns:a16="http://schemas.microsoft.com/office/drawing/2014/main" id="{FFEC8A12-43EB-49C2-AAE5-4707F643A21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CDBE3B-2C28-461C-9F3F-E45CC6CE5510}"/>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376408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85F28B-A9D2-4C5B-A997-02FB25DDAB2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765E27B-0831-4BF5-8A8C-D8AF80AFB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6850DE6-AD04-4111-9F14-C25B40AD05B6}"/>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0A8A79B-BC10-4BF9-A66D-776BB8D01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94544F8-4574-4BAE-9329-7F42789EBDA9}"/>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7A66B39-D26B-45EC-835E-5B382BD65549}"/>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8" name="頁尾版面配置區 7">
            <a:extLst>
              <a:ext uri="{FF2B5EF4-FFF2-40B4-BE49-F238E27FC236}">
                <a16:creationId xmlns:a16="http://schemas.microsoft.com/office/drawing/2014/main" id="{E99238A7-399D-4E17-91A1-F1EA3F2F2FC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17C76F9-68DB-4048-AB41-118DDAB87B72}"/>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85565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C6423-FE87-40FD-8179-E2745DB08A0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7E35C05-1496-4262-AE13-EFB21B917330}"/>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4" name="頁尾版面配置區 3">
            <a:extLst>
              <a:ext uri="{FF2B5EF4-FFF2-40B4-BE49-F238E27FC236}">
                <a16:creationId xmlns:a16="http://schemas.microsoft.com/office/drawing/2014/main" id="{43206A10-7265-4F04-86B4-DCEEE158393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6EFC85F-0890-42BE-939E-D4E15465A0F7}"/>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84733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9AF49FE-D3D7-42C1-87C9-4BF3BA192101}"/>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3" name="頁尾版面配置區 2">
            <a:extLst>
              <a:ext uri="{FF2B5EF4-FFF2-40B4-BE49-F238E27FC236}">
                <a16:creationId xmlns:a16="http://schemas.microsoft.com/office/drawing/2014/main" id="{834D98B5-16F6-4B2D-8D62-E093959523A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2E1F0AA-616F-4471-A3F6-FE5F018904FE}"/>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32223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E2D6B4-4C09-4C3D-85E4-E2AC3B77420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DBAE60A-F22E-4D15-9B59-E14B8C0E7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557C16D-568C-4022-8C72-B79A5B06A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013355F-17A9-4608-B277-FC00CAC1E5B2}"/>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6" name="頁尾版面配置區 5">
            <a:extLst>
              <a:ext uri="{FF2B5EF4-FFF2-40B4-BE49-F238E27FC236}">
                <a16:creationId xmlns:a16="http://schemas.microsoft.com/office/drawing/2014/main" id="{7A5C654F-37F0-4425-8E19-AED14937F39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71E4071-6B4A-41FD-81B1-F81A71B411DB}"/>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81010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F8364C-DA90-4002-87E1-8CBFD77574C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7475235-F94B-4E01-9A08-D228CBEFE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5AB2727-5D87-4B08-BA7B-7AC6A1976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93EF280C-8800-4330-8C3C-9455A15828A9}"/>
              </a:ext>
            </a:extLst>
          </p:cNvPr>
          <p:cNvSpPr>
            <a:spLocks noGrp="1"/>
          </p:cNvSpPr>
          <p:nvPr>
            <p:ph type="dt" sz="half" idx="10"/>
          </p:nvPr>
        </p:nvSpPr>
        <p:spPr/>
        <p:txBody>
          <a:bodyPr/>
          <a:lstStyle/>
          <a:p>
            <a:fld id="{286C70A5-A532-4475-B23A-5F19C6FF7C95}" type="datetimeFigureOut">
              <a:rPr lang="zh-TW" altLang="en-US" smtClean="0"/>
              <a:t>2021/5/20</a:t>
            </a:fld>
            <a:endParaRPr lang="zh-TW" altLang="en-US"/>
          </a:p>
        </p:txBody>
      </p:sp>
      <p:sp>
        <p:nvSpPr>
          <p:cNvPr id="6" name="頁尾版面配置區 5">
            <a:extLst>
              <a:ext uri="{FF2B5EF4-FFF2-40B4-BE49-F238E27FC236}">
                <a16:creationId xmlns:a16="http://schemas.microsoft.com/office/drawing/2014/main" id="{D6612EB0-A9FB-40B2-BC1D-A6E5CE43BB7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B73518D-16E5-43EB-ADFD-7CD7BC5C6D38}"/>
              </a:ext>
            </a:extLst>
          </p:cNvPr>
          <p:cNvSpPr>
            <a:spLocks noGrp="1"/>
          </p:cNvSpPr>
          <p:nvPr>
            <p:ph type="sldNum" sz="quarter" idx="12"/>
          </p:nvPr>
        </p:nvSpPr>
        <p:spPr/>
        <p:txBody>
          <a:body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368273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FF74A12-6AB3-403B-9549-3935B4179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681CE32-2288-4866-9353-61B7A182D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0912D7E-B6EF-4D06-874C-190C8423A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C70A5-A532-4475-B23A-5F19C6FF7C95}" type="datetimeFigureOut">
              <a:rPr lang="zh-TW" altLang="en-US" smtClean="0"/>
              <a:t>2021/5/20</a:t>
            </a:fld>
            <a:endParaRPr lang="zh-TW" altLang="en-US"/>
          </a:p>
        </p:txBody>
      </p:sp>
      <p:sp>
        <p:nvSpPr>
          <p:cNvPr id="5" name="頁尾版面配置區 4">
            <a:extLst>
              <a:ext uri="{FF2B5EF4-FFF2-40B4-BE49-F238E27FC236}">
                <a16:creationId xmlns:a16="http://schemas.microsoft.com/office/drawing/2014/main" id="{4A25526B-6DD6-477C-AE52-915883CF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FEA15F2-77E2-42F8-AB69-5077AF8C3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6973F-F584-4E63-9A45-DA8333652EA9}" type="slidenum">
              <a:rPr lang="zh-TW" altLang="en-US" smtClean="0"/>
              <a:t>‹#›</a:t>
            </a:fld>
            <a:endParaRPr lang="zh-TW" altLang="en-US"/>
          </a:p>
        </p:txBody>
      </p:sp>
    </p:spTree>
    <p:extLst>
      <p:ext uri="{BB962C8B-B14F-4D97-AF65-F5344CB8AC3E}">
        <p14:creationId xmlns:p14="http://schemas.microsoft.com/office/powerpoint/2010/main" val="410175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9.bin"/><Relationship Id="rId3" Type="http://schemas.openxmlformats.org/officeDocument/2006/relationships/image" Target="../media/image44.jpeg"/><Relationship Id="rId7" Type="http://schemas.openxmlformats.org/officeDocument/2006/relationships/oleObject" Target="../embeddings/oleObject37.bin"/><Relationship Id="rId12"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0.wmf"/><Relationship Id="rId11" Type="http://schemas.openxmlformats.org/officeDocument/2006/relationships/image" Target="../media/image42.wmf"/><Relationship Id="rId5" Type="http://schemas.openxmlformats.org/officeDocument/2006/relationships/oleObject" Target="../embeddings/oleObject36.bin"/><Relationship Id="rId10" Type="http://schemas.openxmlformats.org/officeDocument/2006/relationships/oleObject" Target="../embeddings/oleObject38.bin"/><Relationship Id="rId4" Type="http://schemas.openxmlformats.org/officeDocument/2006/relationships/image" Target="../media/image45.jpeg"/><Relationship Id="rId9" Type="http://schemas.openxmlformats.org/officeDocument/2006/relationships/image" Target="../media/image46.jpeg"/><Relationship Id="rId14" Type="http://schemas.openxmlformats.org/officeDocument/2006/relationships/image" Target="../media/image4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9.e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1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0.emf"/><Relationship Id="rId5" Type="http://schemas.openxmlformats.org/officeDocument/2006/relationships/oleObject" Target="../embeddings/oleObject43.bin"/><Relationship Id="rId10" Type="http://schemas.openxmlformats.org/officeDocument/2006/relationships/image" Target="../media/image52.wmf"/><Relationship Id="rId4" Type="http://schemas.openxmlformats.org/officeDocument/2006/relationships/image" Target="../media/image49.emf"/><Relationship Id="rId9" Type="http://schemas.openxmlformats.org/officeDocument/2006/relationships/oleObject" Target="../embeddings/oleObject45.bin"/></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6.wmf"/><Relationship Id="rId5" Type="http://schemas.openxmlformats.org/officeDocument/2006/relationships/oleObject" Target="../embeddings/oleObject47.bin"/><Relationship Id="rId4" Type="http://schemas.openxmlformats.org/officeDocument/2006/relationships/image" Target="../media/image5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58.wmf"/><Relationship Id="rId4" Type="http://schemas.openxmlformats.org/officeDocument/2006/relationships/oleObject" Target="../embeddings/oleObject49.bin"/></Relationships>
</file>

<file path=ppt/slides/_rels/slide1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1.bin"/><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60.wmf"/></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3.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oleObject" Target="../embeddings/oleObject55.bin"/><Relationship Id="rId7"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6.wmf"/><Relationship Id="rId5" Type="http://schemas.openxmlformats.org/officeDocument/2006/relationships/oleObject" Target="../embeddings/oleObject56.bin"/><Relationship Id="rId4" Type="http://schemas.openxmlformats.org/officeDocument/2006/relationships/image" Target="../media/image59.wmf"/></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oleObject" Target="../embeddings/oleObject57.bin"/><Relationship Id="rId7"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70.wmf"/><Relationship Id="rId5" Type="http://schemas.openxmlformats.org/officeDocument/2006/relationships/oleObject" Target="../embeddings/oleObject58.bin"/><Relationship Id="rId10" Type="http://schemas.openxmlformats.org/officeDocument/2006/relationships/image" Target="../media/image7.wmf"/><Relationship Id="rId4" Type="http://schemas.openxmlformats.org/officeDocument/2006/relationships/image" Target="../media/image69.wmf"/><Relationship Id="rId9" Type="http://schemas.openxmlformats.org/officeDocument/2006/relationships/oleObject" Target="../embeddings/oleObject59.bin"/></Relationships>
</file>

<file path=ppt/slides/_rels/slide2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oleObject" Target="../embeddings/oleObject60.bin"/><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61.bin"/><Relationship Id="rId5" Type="http://schemas.openxmlformats.org/officeDocument/2006/relationships/image" Target="../media/image76.jpeg"/><Relationship Id="rId10" Type="http://schemas.openxmlformats.org/officeDocument/2006/relationships/image" Target="../media/image75.wmf"/><Relationship Id="rId4" Type="http://schemas.openxmlformats.org/officeDocument/2006/relationships/image" Target="../media/image73.wmf"/><Relationship Id="rId9" Type="http://schemas.openxmlformats.org/officeDocument/2006/relationships/oleObject" Target="../embeddings/oleObject62.bin"/></Relationships>
</file>

<file path=ppt/slides/_rels/slide2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0.jpeg"/><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8.wmf"/><Relationship Id="rId5" Type="http://schemas.openxmlformats.org/officeDocument/2006/relationships/oleObject" Target="../embeddings/oleObject63.bin"/><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5.bin"/><Relationship Id="rId7" Type="http://schemas.openxmlformats.org/officeDocument/2006/relationships/image" Target="../media/image83.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2.wmf"/><Relationship Id="rId5" Type="http://schemas.openxmlformats.org/officeDocument/2006/relationships/oleObject" Target="../embeddings/oleObject66.bin"/><Relationship Id="rId4" Type="http://schemas.openxmlformats.org/officeDocument/2006/relationships/image" Target="../media/image81.wmf"/><Relationship Id="rId9" Type="http://schemas.openxmlformats.org/officeDocument/2006/relationships/image" Target="../media/image79.wmf"/></Relationships>
</file>

<file path=ppt/slides/_rels/slide25.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87.wmf"/><Relationship Id="rId2" Type="http://schemas.openxmlformats.org/officeDocument/2006/relationships/slideLayout" Target="../slideLayouts/slideLayout7.xml"/><Relationship Id="rId16" Type="http://schemas.openxmlformats.org/officeDocument/2006/relationships/image" Target="../media/image89.wmf"/><Relationship Id="rId1" Type="http://schemas.openxmlformats.org/officeDocument/2006/relationships/vmlDrawing" Target="../drawings/vmlDrawing22.vml"/><Relationship Id="rId6" Type="http://schemas.openxmlformats.org/officeDocument/2006/relationships/image" Target="../media/image84.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86.wmf"/><Relationship Id="rId4" Type="http://schemas.openxmlformats.org/officeDocument/2006/relationships/image" Target="../media/image14.wmf"/><Relationship Id="rId9" Type="http://schemas.openxmlformats.org/officeDocument/2006/relationships/oleObject" Target="../embeddings/oleObject71.bin"/><Relationship Id="rId14" Type="http://schemas.openxmlformats.org/officeDocument/2006/relationships/image" Target="../media/image88.wmf"/></Relationships>
</file>

<file path=ppt/slides/_rels/slide26.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91.wmf"/><Relationship Id="rId5" Type="http://schemas.openxmlformats.org/officeDocument/2006/relationships/oleObject" Target="../embeddings/oleObject76.bin"/><Relationship Id="rId4" Type="http://schemas.openxmlformats.org/officeDocument/2006/relationships/image" Target="../media/image90.wmf"/></Relationships>
</file>

<file path=ppt/slides/_rels/slide27.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83.bin"/><Relationship Id="rId18" Type="http://schemas.openxmlformats.org/officeDocument/2006/relationships/image" Target="../media/image100.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97.emf"/><Relationship Id="rId17" Type="http://schemas.openxmlformats.org/officeDocument/2006/relationships/oleObject" Target="../embeddings/oleObject85.bin"/><Relationship Id="rId2" Type="http://schemas.openxmlformats.org/officeDocument/2006/relationships/slideLayout" Target="../slideLayouts/slideLayout7.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24.vml"/><Relationship Id="rId6" Type="http://schemas.openxmlformats.org/officeDocument/2006/relationships/image" Target="../media/image94.w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96.wmf"/><Relationship Id="rId19" Type="http://schemas.openxmlformats.org/officeDocument/2006/relationships/oleObject" Target="../embeddings/oleObject86.bin"/><Relationship Id="rId4" Type="http://schemas.openxmlformats.org/officeDocument/2006/relationships/image" Target="../media/image93.emf"/><Relationship Id="rId9" Type="http://schemas.openxmlformats.org/officeDocument/2006/relationships/oleObject" Target="../embeddings/oleObject81.bin"/><Relationship Id="rId14" Type="http://schemas.openxmlformats.org/officeDocument/2006/relationships/image" Target="../media/image98.wmf"/></Relationships>
</file>

<file path=ppt/slides/_rels/slide28.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92.bin"/><Relationship Id="rId18" Type="http://schemas.openxmlformats.org/officeDocument/2006/relationships/image" Target="../media/image108.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6.emf"/><Relationship Id="rId17" Type="http://schemas.openxmlformats.org/officeDocument/2006/relationships/oleObject" Target="../embeddings/oleObject94.bin"/><Relationship Id="rId2" Type="http://schemas.openxmlformats.org/officeDocument/2006/relationships/slideLayout" Target="../slideLayouts/slideLayout7.xml"/><Relationship Id="rId16" Type="http://schemas.openxmlformats.org/officeDocument/2006/relationships/image" Target="../media/image95.wmf"/><Relationship Id="rId20" Type="http://schemas.openxmlformats.org/officeDocument/2006/relationships/image" Target="../media/image109.wmf"/><Relationship Id="rId1" Type="http://schemas.openxmlformats.org/officeDocument/2006/relationships/vmlDrawing" Target="../drawings/vmlDrawing25.vml"/><Relationship Id="rId6" Type="http://schemas.openxmlformats.org/officeDocument/2006/relationships/image" Target="../media/image103.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105.wmf"/><Relationship Id="rId19" Type="http://schemas.openxmlformats.org/officeDocument/2006/relationships/oleObject" Target="../embeddings/oleObject95.bin"/><Relationship Id="rId4" Type="http://schemas.openxmlformats.org/officeDocument/2006/relationships/image" Target="../media/image102.wmf"/><Relationship Id="rId9" Type="http://schemas.openxmlformats.org/officeDocument/2006/relationships/oleObject" Target="../embeddings/oleObject90.bin"/><Relationship Id="rId14" Type="http://schemas.openxmlformats.org/officeDocument/2006/relationships/image" Target="../media/image107.wmf"/></Relationships>
</file>

<file path=ppt/slides/_rels/slide29.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13.emf"/><Relationship Id="rId2" Type="http://schemas.openxmlformats.org/officeDocument/2006/relationships/slideLayout" Target="../slideLayouts/slideLayout7.xml"/><Relationship Id="rId16" Type="http://schemas.openxmlformats.org/officeDocument/2006/relationships/image" Target="../media/image115.wmf"/><Relationship Id="rId1" Type="http://schemas.openxmlformats.org/officeDocument/2006/relationships/vmlDrawing" Target="../drawings/vmlDrawing26.vml"/><Relationship Id="rId6" Type="http://schemas.openxmlformats.org/officeDocument/2006/relationships/image" Target="../media/image111.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112.wmf"/><Relationship Id="rId4" Type="http://schemas.openxmlformats.org/officeDocument/2006/relationships/image" Target="../media/image110.wmf"/><Relationship Id="rId9" Type="http://schemas.openxmlformats.org/officeDocument/2006/relationships/oleObject" Target="../embeddings/oleObject99.bin"/><Relationship Id="rId14" Type="http://schemas.openxmlformats.org/officeDocument/2006/relationships/image" Target="../media/image114.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image" Target="../media/image9.jpeg"/><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5.wmf"/><Relationship Id="rId5" Type="http://schemas.openxmlformats.org/officeDocument/2006/relationships/oleObject" Target="../embeddings/oleObject2.bin"/><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image" Target="../media/image2.wmf"/><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17.wmf"/><Relationship Id="rId5" Type="http://schemas.openxmlformats.org/officeDocument/2006/relationships/oleObject" Target="../embeddings/oleObject104.bin"/><Relationship Id="rId4" Type="http://schemas.openxmlformats.org/officeDocument/2006/relationships/image" Target="../media/image116.emf"/></Relationships>
</file>

<file path=ppt/slides/_rels/slide31.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17.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19.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08.bin"/><Relationship Id="rId14" Type="http://schemas.openxmlformats.org/officeDocument/2006/relationships/image" Target="../media/image122.wmf"/></Relationships>
</file>

<file path=ppt/slides/_rels/slide32.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26.wmf"/><Relationship Id="rId2" Type="http://schemas.openxmlformats.org/officeDocument/2006/relationships/slideLayout" Target="../slideLayouts/slideLayout7.xml"/><Relationship Id="rId16" Type="http://schemas.openxmlformats.org/officeDocument/2006/relationships/image" Target="../media/image127.wmf"/><Relationship Id="rId1" Type="http://schemas.openxmlformats.org/officeDocument/2006/relationships/vmlDrawing" Target="../drawings/vmlDrawing29.vml"/><Relationship Id="rId6" Type="http://schemas.openxmlformats.org/officeDocument/2006/relationships/image" Target="../media/image104.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oleObject" Target="../embeddings/oleObject117.bin"/><Relationship Id="rId10" Type="http://schemas.openxmlformats.org/officeDocument/2006/relationships/image" Target="../media/image125.wmf"/><Relationship Id="rId4" Type="http://schemas.openxmlformats.org/officeDocument/2006/relationships/image" Target="../media/image123.wmf"/><Relationship Id="rId9" Type="http://schemas.openxmlformats.org/officeDocument/2006/relationships/oleObject" Target="../embeddings/oleObject114.bin"/><Relationship Id="rId14" Type="http://schemas.openxmlformats.org/officeDocument/2006/relationships/image" Target="../media/image103.wmf"/></Relationships>
</file>

<file path=ppt/slides/_rels/slide33.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07.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29.e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99.wmf"/><Relationship Id="rId4" Type="http://schemas.openxmlformats.org/officeDocument/2006/relationships/image" Target="../media/image128.emf"/><Relationship Id="rId9" Type="http://schemas.openxmlformats.org/officeDocument/2006/relationships/oleObject" Target="../embeddings/oleObject121.bin"/><Relationship Id="rId14" Type="http://schemas.openxmlformats.org/officeDocument/2006/relationships/image" Target="../media/image130.emf"/></Relationships>
</file>

<file path=ppt/slides/_rels/slide34.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2.wmf"/><Relationship Id="rId5" Type="http://schemas.openxmlformats.org/officeDocument/2006/relationships/oleObject" Target="../embeddings/oleObject125.bin"/><Relationship Id="rId10" Type="http://schemas.openxmlformats.org/officeDocument/2006/relationships/image" Target="../media/image134.emf"/><Relationship Id="rId4" Type="http://schemas.openxmlformats.org/officeDocument/2006/relationships/image" Target="../media/image131.wmf"/><Relationship Id="rId9" Type="http://schemas.openxmlformats.org/officeDocument/2006/relationships/oleObject" Target="../embeddings/oleObject127.bin"/></Relationships>
</file>

<file path=ppt/slides/_rels/slide35.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28.bin"/><Relationship Id="rId7"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36.wmf"/><Relationship Id="rId5" Type="http://schemas.openxmlformats.org/officeDocument/2006/relationships/oleObject" Target="../embeddings/oleObject129.bin"/><Relationship Id="rId10" Type="http://schemas.openxmlformats.org/officeDocument/2006/relationships/image" Target="../media/image138.emf"/><Relationship Id="rId4" Type="http://schemas.openxmlformats.org/officeDocument/2006/relationships/image" Target="../media/image135.wmf"/><Relationship Id="rId9" Type="http://schemas.openxmlformats.org/officeDocument/2006/relationships/oleObject" Target="../embeddings/oleObject131.bin"/></Relationships>
</file>

<file path=ppt/slides/_rels/slide36.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32.bin"/><Relationship Id="rId7"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40.emf"/><Relationship Id="rId5" Type="http://schemas.openxmlformats.org/officeDocument/2006/relationships/oleObject" Target="../embeddings/oleObject133.bin"/><Relationship Id="rId4" Type="http://schemas.openxmlformats.org/officeDocument/2006/relationships/image" Target="../media/image139.emf"/></Relationships>
</file>

<file path=ppt/slides/_rels/slide37.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43.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oleObject" Target="../embeddings/oleObject138.bin"/><Relationship Id="rId14" Type="http://schemas.openxmlformats.org/officeDocument/2006/relationships/image" Target="../media/image147.emf"/></Relationships>
</file>

<file path=ppt/slides/_rels/slide38.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52.emf"/><Relationship Id="rId2" Type="http://schemas.openxmlformats.org/officeDocument/2006/relationships/slideLayout" Target="../slideLayouts/slideLayout7.xml"/><Relationship Id="rId16" Type="http://schemas.openxmlformats.org/officeDocument/2006/relationships/image" Target="../media/image154.emf"/><Relationship Id="rId1" Type="http://schemas.openxmlformats.org/officeDocument/2006/relationships/vmlDrawing" Target="../drawings/vmlDrawing35.vml"/><Relationship Id="rId6" Type="http://schemas.openxmlformats.org/officeDocument/2006/relationships/image" Target="../media/image149.w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144.bin"/><Relationship Id="rId14" Type="http://schemas.openxmlformats.org/officeDocument/2006/relationships/image" Target="../media/image153.wmf"/></Relationships>
</file>

<file path=ppt/slides/_rels/slide39.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56.emf"/><Relationship Id="rId5" Type="http://schemas.openxmlformats.org/officeDocument/2006/relationships/oleObject" Target="../embeddings/oleObject149.bin"/><Relationship Id="rId4" Type="http://schemas.openxmlformats.org/officeDocument/2006/relationships/image" Target="../media/image155.wmf"/></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15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60.wmf"/><Relationship Id="rId5" Type="http://schemas.openxmlformats.org/officeDocument/2006/relationships/oleObject" Target="../embeddings/oleObject153.bin"/><Relationship Id="rId4" Type="http://schemas.openxmlformats.org/officeDocument/2006/relationships/image" Target="../media/image159.emf"/></Relationships>
</file>

<file path=ppt/slides/_rels/slide42.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62.wmf"/><Relationship Id="rId5" Type="http://schemas.openxmlformats.org/officeDocument/2006/relationships/oleObject" Target="../embeddings/oleObject155.bin"/><Relationship Id="rId10" Type="http://schemas.openxmlformats.org/officeDocument/2006/relationships/image" Target="../media/image164.wmf"/><Relationship Id="rId4" Type="http://schemas.openxmlformats.org/officeDocument/2006/relationships/image" Target="../media/image161.emf"/><Relationship Id="rId9" Type="http://schemas.openxmlformats.org/officeDocument/2006/relationships/oleObject" Target="../embeddings/oleObject157.bin"/></Relationships>
</file>

<file path=ppt/slides/_rels/slide43.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163.bin"/><Relationship Id="rId18" Type="http://schemas.openxmlformats.org/officeDocument/2006/relationships/image" Target="../media/image172.wmf"/><Relationship Id="rId3" Type="http://schemas.openxmlformats.org/officeDocument/2006/relationships/oleObject" Target="../embeddings/oleObject158.bin"/><Relationship Id="rId7" Type="http://schemas.openxmlformats.org/officeDocument/2006/relationships/oleObject" Target="../embeddings/oleObject160.bin"/><Relationship Id="rId12" Type="http://schemas.openxmlformats.org/officeDocument/2006/relationships/image" Target="../media/image169.wmf"/><Relationship Id="rId17" Type="http://schemas.openxmlformats.org/officeDocument/2006/relationships/oleObject" Target="../embeddings/oleObject165.bin"/><Relationship Id="rId2" Type="http://schemas.openxmlformats.org/officeDocument/2006/relationships/slideLayout" Target="../slideLayouts/slideLayout7.xml"/><Relationship Id="rId16" Type="http://schemas.openxmlformats.org/officeDocument/2006/relationships/image" Target="../media/image171.wmf"/><Relationship Id="rId20" Type="http://schemas.openxmlformats.org/officeDocument/2006/relationships/image" Target="../media/image173.wmf"/><Relationship Id="rId1" Type="http://schemas.openxmlformats.org/officeDocument/2006/relationships/vmlDrawing" Target="../drawings/vmlDrawing40.vml"/><Relationship Id="rId6" Type="http://schemas.openxmlformats.org/officeDocument/2006/relationships/image" Target="../media/image166.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68.wmf"/><Relationship Id="rId19" Type="http://schemas.openxmlformats.org/officeDocument/2006/relationships/oleObject" Target="../embeddings/oleObject166.bin"/><Relationship Id="rId4" Type="http://schemas.openxmlformats.org/officeDocument/2006/relationships/image" Target="../media/image165.wmf"/><Relationship Id="rId9" Type="http://schemas.openxmlformats.org/officeDocument/2006/relationships/oleObject" Target="../embeddings/oleObject161.bin"/><Relationship Id="rId14" Type="http://schemas.openxmlformats.org/officeDocument/2006/relationships/image" Target="../media/image17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75.wmf"/><Relationship Id="rId5" Type="http://schemas.openxmlformats.org/officeDocument/2006/relationships/oleObject" Target="../embeddings/oleObject168.bin"/><Relationship Id="rId4" Type="http://schemas.openxmlformats.org/officeDocument/2006/relationships/image" Target="../media/image174.wmf"/></Relationships>
</file>

<file path=ppt/slides/_rels/slide45.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77.wmf"/><Relationship Id="rId5" Type="http://schemas.openxmlformats.org/officeDocument/2006/relationships/oleObject" Target="../embeddings/oleObject170.bin"/><Relationship Id="rId10" Type="http://schemas.openxmlformats.org/officeDocument/2006/relationships/image" Target="../media/image179.wmf"/><Relationship Id="rId4" Type="http://schemas.openxmlformats.org/officeDocument/2006/relationships/image" Target="../media/image176.wmf"/><Relationship Id="rId9" Type="http://schemas.openxmlformats.org/officeDocument/2006/relationships/oleObject" Target="../embeddings/oleObject172.bin"/></Relationships>
</file>

<file path=ppt/slides/_rels/slide46.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173.bin"/><Relationship Id="rId7" Type="http://schemas.openxmlformats.org/officeDocument/2006/relationships/oleObject" Target="../embeddings/oleObject175.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81.wmf"/><Relationship Id="rId5" Type="http://schemas.openxmlformats.org/officeDocument/2006/relationships/oleObject" Target="../embeddings/oleObject174.bin"/><Relationship Id="rId4" Type="http://schemas.openxmlformats.org/officeDocument/2006/relationships/image" Target="../media/image180.wmf"/></Relationships>
</file>

<file path=ppt/slides/_rels/slide47.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84.jpeg"/><Relationship Id="rId7"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185.jpeg"/><Relationship Id="rId5" Type="http://schemas.openxmlformats.org/officeDocument/2006/relationships/image" Target="../media/image174.wmf"/><Relationship Id="rId4" Type="http://schemas.openxmlformats.org/officeDocument/2006/relationships/oleObject" Target="../embeddings/oleObject176.bin"/></Relationships>
</file>

<file path=ppt/slides/_rels/slide48.xml.rels><?xml version="1.0" encoding="UTF-8" standalone="yes"?>
<Relationships xmlns="http://schemas.openxmlformats.org/package/2006/relationships"><Relationship Id="rId8" Type="http://schemas.openxmlformats.org/officeDocument/2006/relationships/image" Target="../media/image187.wmf"/><Relationship Id="rId13" Type="http://schemas.openxmlformats.org/officeDocument/2006/relationships/oleObject" Target="../embeddings/oleObject181.bin"/><Relationship Id="rId3" Type="http://schemas.openxmlformats.org/officeDocument/2006/relationships/image" Target="../media/image190.jpeg"/><Relationship Id="rId7" Type="http://schemas.openxmlformats.org/officeDocument/2006/relationships/oleObject" Target="../embeddings/oleObject179.bin"/><Relationship Id="rId12" Type="http://schemas.openxmlformats.org/officeDocument/2006/relationships/image" Target="../media/image188.wmf"/><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191.jpeg"/><Relationship Id="rId11" Type="http://schemas.openxmlformats.org/officeDocument/2006/relationships/oleObject" Target="../embeddings/oleObject180.bin"/><Relationship Id="rId5" Type="http://schemas.openxmlformats.org/officeDocument/2006/relationships/image" Target="../media/image186.wmf"/><Relationship Id="rId10" Type="http://schemas.openxmlformats.org/officeDocument/2006/relationships/image" Target="../media/image193.jpeg"/><Relationship Id="rId4" Type="http://schemas.openxmlformats.org/officeDocument/2006/relationships/oleObject" Target="../embeddings/oleObject178.bin"/><Relationship Id="rId9" Type="http://schemas.openxmlformats.org/officeDocument/2006/relationships/image" Target="../media/image192.jpeg"/><Relationship Id="rId14" Type="http://schemas.openxmlformats.org/officeDocument/2006/relationships/image" Target="../media/image189.wmf"/></Relationships>
</file>

<file path=ppt/slides/_rels/slide49.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187.bin"/><Relationship Id="rId3" Type="http://schemas.openxmlformats.org/officeDocument/2006/relationships/oleObject" Target="../embeddings/oleObject182.bin"/><Relationship Id="rId7" Type="http://schemas.openxmlformats.org/officeDocument/2006/relationships/oleObject" Target="../embeddings/oleObject184.bin"/><Relationship Id="rId12" Type="http://schemas.openxmlformats.org/officeDocument/2006/relationships/image" Target="../media/image198.w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195.wmf"/><Relationship Id="rId11" Type="http://schemas.openxmlformats.org/officeDocument/2006/relationships/oleObject" Target="../embeddings/oleObject186.bin"/><Relationship Id="rId5" Type="http://schemas.openxmlformats.org/officeDocument/2006/relationships/oleObject" Target="../embeddings/oleObject183.bin"/><Relationship Id="rId10" Type="http://schemas.openxmlformats.org/officeDocument/2006/relationships/image" Target="../media/image197.wmf"/><Relationship Id="rId4" Type="http://schemas.openxmlformats.org/officeDocument/2006/relationships/image" Target="../media/image194.wmf"/><Relationship Id="rId9" Type="http://schemas.openxmlformats.org/officeDocument/2006/relationships/oleObject" Target="../embeddings/oleObject185.bin"/><Relationship Id="rId14" Type="http://schemas.openxmlformats.org/officeDocument/2006/relationships/image" Target="../media/image19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50.x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204.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201.wmf"/><Relationship Id="rId11" Type="http://schemas.openxmlformats.org/officeDocument/2006/relationships/oleObject" Target="../embeddings/oleObject192.bin"/><Relationship Id="rId5" Type="http://schemas.openxmlformats.org/officeDocument/2006/relationships/oleObject" Target="../embeddings/oleObject189.bin"/><Relationship Id="rId10" Type="http://schemas.openxmlformats.org/officeDocument/2006/relationships/image" Target="../media/image203.wmf"/><Relationship Id="rId4" Type="http://schemas.openxmlformats.org/officeDocument/2006/relationships/image" Target="../media/image200.wmf"/><Relationship Id="rId9" Type="http://schemas.openxmlformats.org/officeDocument/2006/relationships/oleObject" Target="../embeddings/oleObject191.bin"/></Relationships>
</file>

<file path=ppt/slides/_rels/slide51.xml.rels><?xml version="1.0" encoding="UTF-8" standalone="yes"?>
<Relationships xmlns="http://schemas.openxmlformats.org/package/2006/relationships"><Relationship Id="rId8" Type="http://schemas.openxmlformats.org/officeDocument/2006/relationships/image" Target="../media/image206.wmf"/><Relationship Id="rId13" Type="http://schemas.openxmlformats.org/officeDocument/2006/relationships/oleObject" Target="../embeddings/oleObject196.bin"/><Relationship Id="rId3" Type="http://schemas.openxmlformats.org/officeDocument/2006/relationships/image" Target="../media/image209.jpeg"/><Relationship Id="rId7" Type="http://schemas.openxmlformats.org/officeDocument/2006/relationships/oleObject" Target="../embeddings/oleObject194.bin"/><Relationship Id="rId12" Type="http://schemas.openxmlformats.org/officeDocument/2006/relationships/image" Target="../media/image212.jpeg"/><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205.wmf"/><Relationship Id="rId11" Type="http://schemas.openxmlformats.org/officeDocument/2006/relationships/image" Target="../media/image207.wmf"/><Relationship Id="rId5" Type="http://schemas.openxmlformats.org/officeDocument/2006/relationships/oleObject" Target="../embeddings/oleObject193.bin"/><Relationship Id="rId10" Type="http://schemas.openxmlformats.org/officeDocument/2006/relationships/oleObject" Target="../embeddings/oleObject195.bin"/><Relationship Id="rId4" Type="http://schemas.openxmlformats.org/officeDocument/2006/relationships/image" Target="../media/image210.jpeg"/><Relationship Id="rId9" Type="http://schemas.openxmlformats.org/officeDocument/2006/relationships/image" Target="../media/image211.jpeg"/><Relationship Id="rId14" Type="http://schemas.openxmlformats.org/officeDocument/2006/relationships/image" Target="../media/image20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214.wmf"/><Relationship Id="rId5" Type="http://schemas.openxmlformats.org/officeDocument/2006/relationships/oleObject" Target="../embeddings/oleObject198.bin"/><Relationship Id="rId4" Type="http://schemas.openxmlformats.org/officeDocument/2006/relationships/image" Target="../media/image213.wmf"/></Relationships>
</file>

<file path=ppt/slides/_rels/slide53.xml.rels><?xml version="1.0" encoding="UTF-8" standalone="yes"?>
<Relationships xmlns="http://schemas.openxmlformats.org/package/2006/relationships"><Relationship Id="rId8" Type="http://schemas.openxmlformats.org/officeDocument/2006/relationships/image" Target="../media/image217.wmf"/><Relationship Id="rId13" Type="http://schemas.openxmlformats.org/officeDocument/2006/relationships/oleObject" Target="../embeddings/oleObject204.bin"/><Relationship Id="rId3" Type="http://schemas.openxmlformats.org/officeDocument/2006/relationships/oleObject" Target="../embeddings/oleObject199.bin"/><Relationship Id="rId7" Type="http://schemas.openxmlformats.org/officeDocument/2006/relationships/oleObject" Target="../embeddings/oleObject201.bin"/><Relationship Id="rId12" Type="http://schemas.openxmlformats.org/officeDocument/2006/relationships/image" Target="../media/image219.w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216.wmf"/><Relationship Id="rId11" Type="http://schemas.openxmlformats.org/officeDocument/2006/relationships/oleObject" Target="../embeddings/oleObject203.bin"/><Relationship Id="rId5" Type="http://schemas.openxmlformats.org/officeDocument/2006/relationships/oleObject" Target="../embeddings/oleObject200.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202.bin"/><Relationship Id="rId14" Type="http://schemas.openxmlformats.org/officeDocument/2006/relationships/image" Target="../media/image220.wmf"/></Relationships>
</file>

<file path=ppt/slides/_rels/slide54.xml.rels><?xml version="1.0" encoding="UTF-8" standalone="yes"?>
<Relationships xmlns="http://schemas.openxmlformats.org/package/2006/relationships"><Relationship Id="rId8" Type="http://schemas.openxmlformats.org/officeDocument/2006/relationships/image" Target="../media/image223.wmf"/><Relationship Id="rId13" Type="http://schemas.openxmlformats.org/officeDocument/2006/relationships/oleObject" Target="../embeddings/oleObject210.bin"/><Relationship Id="rId3" Type="http://schemas.openxmlformats.org/officeDocument/2006/relationships/oleObject" Target="../embeddings/oleObject205.bin"/><Relationship Id="rId7" Type="http://schemas.openxmlformats.org/officeDocument/2006/relationships/oleObject" Target="../embeddings/oleObject207.bin"/><Relationship Id="rId12" Type="http://schemas.openxmlformats.org/officeDocument/2006/relationships/image" Target="../media/image225.wmf"/><Relationship Id="rId2" Type="http://schemas.openxmlformats.org/officeDocument/2006/relationships/slideLayout" Target="../slideLayouts/slideLayout7.xml"/><Relationship Id="rId16" Type="http://schemas.openxmlformats.org/officeDocument/2006/relationships/image" Target="../media/image227.wmf"/><Relationship Id="rId1" Type="http://schemas.openxmlformats.org/officeDocument/2006/relationships/vmlDrawing" Target="../drawings/vmlDrawing51.vml"/><Relationship Id="rId6" Type="http://schemas.openxmlformats.org/officeDocument/2006/relationships/image" Target="../media/image222.wmf"/><Relationship Id="rId11" Type="http://schemas.openxmlformats.org/officeDocument/2006/relationships/oleObject" Target="../embeddings/oleObject209.bin"/><Relationship Id="rId5" Type="http://schemas.openxmlformats.org/officeDocument/2006/relationships/oleObject" Target="../embeddings/oleObject206.bin"/><Relationship Id="rId15" Type="http://schemas.openxmlformats.org/officeDocument/2006/relationships/oleObject" Target="../embeddings/oleObject211.bin"/><Relationship Id="rId10" Type="http://schemas.openxmlformats.org/officeDocument/2006/relationships/image" Target="../media/image224.wmf"/><Relationship Id="rId4" Type="http://schemas.openxmlformats.org/officeDocument/2006/relationships/image" Target="../media/image221.wmf"/><Relationship Id="rId9" Type="http://schemas.openxmlformats.org/officeDocument/2006/relationships/oleObject" Target="../embeddings/oleObject208.bin"/><Relationship Id="rId14" Type="http://schemas.openxmlformats.org/officeDocument/2006/relationships/image" Target="../media/image226.wmf"/></Relationships>
</file>

<file path=ppt/slides/_rels/slide55.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oleObject" Target="../embeddings/oleObject212.bin"/><Relationship Id="rId7" Type="http://schemas.openxmlformats.org/officeDocument/2006/relationships/oleObject" Target="../embeddings/oleObject214.bin"/><Relationship Id="rId12" Type="http://schemas.openxmlformats.org/officeDocument/2006/relationships/image" Target="../media/image232.w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229.wmf"/><Relationship Id="rId11" Type="http://schemas.openxmlformats.org/officeDocument/2006/relationships/oleObject" Target="../embeddings/oleObject216.bin"/><Relationship Id="rId5" Type="http://schemas.openxmlformats.org/officeDocument/2006/relationships/oleObject" Target="../embeddings/oleObject213.bin"/><Relationship Id="rId10" Type="http://schemas.openxmlformats.org/officeDocument/2006/relationships/image" Target="../media/image231.wmf"/><Relationship Id="rId4" Type="http://schemas.openxmlformats.org/officeDocument/2006/relationships/image" Target="../media/image228.wmf"/><Relationship Id="rId9" Type="http://schemas.openxmlformats.org/officeDocument/2006/relationships/oleObject" Target="../embeddings/oleObject215.bin"/></Relationships>
</file>

<file path=ppt/slides/_rels/slide56.xml.rels><?xml version="1.0" encoding="UTF-8" standalone="yes"?>
<Relationships xmlns="http://schemas.openxmlformats.org/package/2006/relationships"><Relationship Id="rId8" Type="http://schemas.openxmlformats.org/officeDocument/2006/relationships/image" Target="../media/image235.emf"/><Relationship Id="rId3" Type="http://schemas.openxmlformats.org/officeDocument/2006/relationships/oleObject" Target="../embeddings/oleObject217.bin"/><Relationship Id="rId7"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234.wmf"/><Relationship Id="rId5" Type="http://schemas.openxmlformats.org/officeDocument/2006/relationships/oleObject" Target="../embeddings/oleObject218.bin"/><Relationship Id="rId4" Type="http://schemas.openxmlformats.org/officeDocument/2006/relationships/image" Target="../media/image23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237.wmf"/><Relationship Id="rId5" Type="http://schemas.openxmlformats.org/officeDocument/2006/relationships/oleObject" Target="../embeddings/oleObject221.bin"/><Relationship Id="rId4" Type="http://schemas.openxmlformats.org/officeDocument/2006/relationships/image" Target="../media/image236.wmf"/></Relationships>
</file>

<file path=ppt/slides/_rels/slide58.xml.rels><?xml version="1.0" encoding="UTF-8" standalone="yes"?>
<Relationships xmlns="http://schemas.openxmlformats.org/package/2006/relationships"><Relationship Id="rId8" Type="http://schemas.openxmlformats.org/officeDocument/2006/relationships/image" Target="../media/image240.wmf"/><Relationship Id="rId13" Type="http://schemas.openxmlformats.org/officeDocument/2006/relationships/oleObject" Target="../embeddings/oleObject227.bin"/><Relationship Id="rId3" Type="http://schemas.openxmlformats.org/officeDocument/2006/relationships/oleObject" Target="../embeddings/oleObject222.bin"/><Relationship Id="rId7" Type="http://schemas.openxmlformats.org/officeDocument/2006/relationships/oleObject" Target="../embeddings/oleObject224.bin"/><Relationship Id="rId12" Type="http://schemas.openxmlformats.org/officeDocument/2006/relationships/image" Target="../media/image242.wmf"/><Relationship Id="rId2" Type="http://schemas.openxmlformats.org/officeDocument/2006/relationships/slideLayout" Target="../slideLayouts/slideLayout7.xml"/><Relationship Id="rId16" Type="http://schemas.openxmlformats.org/officeDocument/2006/relationships/image" Target="../media/image244.wmf"/><Relationship Id="rId1" Type="http://schemas.openxmlformats.org/officeDocument/2006/relationships/vmlDrawing" Target="../drawings/vmlDrawing55.vml"/><Relationship Id="rId6" Type="http://schemas.openxmlformats.org/officeDocument/2006/relationships/image" Target="../media/image239.wmf"/><Relationship Id="rId11" Type="http://schemas.openxmlformats.org/officeDocument/2006/relationships/oleObject" Target="../embeddings/oleObject226.bin"/><Relationship Id="rId5" Type="http://schemas.openxmlformats.org/officeDocument/2006/relationships/oleObject" Target="../embeddings/oleObject223.bin"/><Relationship Id="rId15" Type="http://schemas.openxmlformats.org/officeDocument/2006/relationships/oleObject" Target="../embeddings/oleObject228.bin"/><Relationship Id="rId10" Type="http://schemas.openxmlformats.org/officeDocument/2006/relationships/image" Target="../media/image241.wmf"/><Relationship Id="rId4" Type="http://schemas.openxmlformats.org/officeDocument/2006/relationships/image" Target="../media/image238.wmf"/><Relationship Id="rId9" Type="http://schemas.openxmlformats.org/officeDocument/2006/relationships/oleObject" Target="../embeddings/oleObject225.bin"/><Relationship Id="rId14" Type="http://schemas.openxmlformats.org/officeDocument/2006/relationships/image" Target="../media/image24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24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7.bin"/><Relationship Id="rId10" Type="http://schemas.openxmlformats.org/officeDocument/2006/relationships/image" Target="../media/image19.jpeg"/><Relationship Id="rId4" Type="http://schemas.openxmlformats.org/officeDocument/2006/relationships/image" Target="../media/image16.wmf"/><Relationship Id="rId9" Type="http://schemas.openxmlformats.org/officeDocument/2006/relationships/image" Target="../media/image14.wmf"/></Relationships>
</file>

<file path=ppt/slides/_rels/slide60.xml.rels><?xml version="1.0" encoding="UTF-8" standalone="yes"?>
<Relationships xmlns="http://schemas.openxmlformats.org/package/2006/relationships"><Relationship Id="rId8" Type="http://schemas.openxmlformats.org/officeDocument/2006/relationships/image" Target="../media/image248.wmf"/><Relationship Id="rId3" Type="http://schemas.openxmlformats.org/officeDocument/2006/relationships/oleObject" Target="../embeddings/oleObject230.bin"/><Relationship Id="rId7" Type="http://schemas.openxmlformats.org/officeDocument/2006/relationships/oleObject" Target="../embeddings/oleObject232.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247.wmf"/><Relationship Id="rId5" Type="http://schemas.openxmlformats.org/officeDocument/2006/relationships/oleObject" Target="../embeddings/oleObject231.bin"/><Relationship Id="rId10" Type="http://schemas.openxmlformats.org/officeDocument/2006/relationships/image" Target="../media/image249.wmf"/><Relationship Id="rId4" Type="http://schemas.openxmlformats.org/officeDocument/2006/relationships/image" Target="../media/image246.wmf"/><Relationship Id="rId9" Type="http://schemas.openxmlformats.org/officeDocument/2006/relationships/oleObject" Target="../embeddings/oleObject233.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250.emf"/></Relationships>
</file>

<file path=ppt/slides/_rels/slide62.xml.rels><?xml version="1.0" encoding="UTF-8" standalone="yes"?>
<Relationships xmlns="http://schemas.openxmlformats.org/package/2006/relationships"><Relationship Id="rId8" Type="http://schemas.openxmlformats.org/officeDocument/2006/relationships/image" Target="../media/image253.emf"/><Relationship Id="rId3" Type="http://schemas.openxmlformats.org/officeDocument/2006/relationships/oleObject" Target="../embeddings/oleObject235.bin"/><Relationship Id="rId7" Type="http://schemas.openxmlformats.org/officeDocument/2006/relationships/oleObject" Target="../embeddings/oleObject237.bin"/><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252.wmf"/><Relationship Id="rId5" Type="http://schemas.openxmlformats.org/officeDocument/2006/relationships/oleObject" Target="../embeddings/oleObject236.bin"/><Relationship Id="rId4" Type="http://schemas.openxmlformats.org/officeDocument/2006/relationships/image" Target="../media/image251.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254.emf"/></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oleObject" Target="../embeddings/oleObject19.bin"/><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20.wmf"/><Relationship Id="rId9"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oleObject" Target="../embeddings/oleObject22.bin"/><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1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17" Type="http://schemas.openxmlformats.org/officeDocument/2006/relationships/oleObject" Target="../embeddings/oleObject31.bin"/><Relationship Id="rId2" Type="http://schemas.openxmlformats.org/officeDocument/2006/relationships/slideLayout" Target="../slideLayouts/slideLayout7.xml"/><Relationship Id="rId16" Type="http://schemas.openxmlformats.org/officeDocument/2006/relationships/image" Target="../media/image11.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7.bin"/><Relationship Id="rId1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634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E248FCA5-BEB9-47D0-93F6-2A26F90E0D34}" type="slidenum">
              <a:rPr kumimoji="0" lang="zh-TW" altLang="en-US" sz="1400">
                <a:solidFill>
                  <a:schemeClr val="tx1"/>
                </a:solidFill>
              </a:rPr>
              <a:pPr eaLnBrk="1" hangingPunct="1"/>
              <a:t>1</a:t>
            </a:fld>
            <a:endParaRPr kumimoji="0" lang="en-US" altLang="zh-TW" sz="1400">
              <a:solidFill>
                <a:schemeClr val="tx1"/>
              </a:solidFill>
            </a:endParaRPr>
          </a:p>
        </p:txBody>
      </p:sp>
      <p:pic>
        <p:nvPicPr>
          <p:cNvPr id="63492" name="Picture 4" descr="SSlog-01-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1844676"/>
            <a:ext cx="604837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8"/>
          <p:cNvSpPr txBox="1">
            <a:spLocks noChangeArrowheads="1"/>
          </p:cNvSpPr>
          <p:nvPr/>
        </p:nvSpPr>
        <p:spPr bwMode="auto">
          <a:xfrm>
            <a:off x="1919288" y="6092826"/>
            <a:ext cx="849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algn="ctr" eaLnBrk="1" hangingPunct="1">
              <a:spcBef>
                <a:spcPct val="50000"/>
              </a:spcBef>
            </a:pPr>
            <a:r>
              <a:rPr lang="zh-TW" altLang="en-US">
                <a:solidFill>
                  <a:srgbClr val="336600"/>
                </a:solidFill>
                <a:latin typeface="標楷體" pitchFamily="65" charset="-120"/>
                <a:ea typeface="標楷體" pitchFamily="65" charset="-120"/>
              </a:rPr>
              <a:t>本講義為使用</a:t>
            </a:r>
            <a:r>
              <a:rPr lang="en-US" altLang="zh-TW">
                <a:solidFill>
                  <a:srgbClr val="336600"/>
                </a:solidFill>
                <a:latin typeface="標楷體" pitchFamily="65" charset="-120"/>
                <a:ea typeface="標楷體" pitchFamily="65" charset="-120"/>
              </a:rPr>
              <a:t>｢</a:t>
            </a:r>
            <a:r>
              <a:rPr lang="zh-TW" altLang="en-US">
                <a:solidFill>
                  <a:srgbClr val="336600"/>
                </a:solidFill>
                <a:latin typeface="標楷體" pitchFamily="65" charset="-120"/>
                <a:ea typeface="標楷體" pitchFamily="65" charset="-120"/>
              </a:rPr>
              <a:t>訊號與系統，王小川編寫，全華圖書公司出版」之輔助教材</a:t>
            </a:r>
          </a:p>
        </p:txBody>
      </p:sp>
      <p:sp>
        <p:nvSpPr>
          <p:cNvPr id="63494" name="Rectangle 6"/>
          <p:cNvSpPr>
            <a:spLocks noGrp="1" noChangeArrowheads="1"/>
          </p:cNvSpPr>
          <p:nvPr>
            <p:ph type="title" idx="4294967295"/>
          </p:nvPr>
        </p:nvSpPr>
        <p:spPr/>
        <p:txBody>
          <a:bodyPr/>
          <a:lstStyle/>
          <a:p>
            <a:pPr eaLnBrk="1" hangingPunct="1"/>
            <a:r>
              <a:rPr lang="zh-TW" altLang="en-US" sz="3200" b="1">
                <a:solidFill>
                  <a:srgbClr val="000066"/>
                </a:solidFill>
                <a:ea typeface="標楷體" pitchFamily="65" charset="-120"/>
              </a:rPr>
              <a:t>訊號與系統</a:t>
            </a:r>
          </a:p>
        </p:txBody>
      </p:sp>
      <p:sp>
        <p:nvSpPr>
          <p:cNvPr id="63495" name="Text Box 7"/>
          <p:cNvSpPr txBox="1">
            <a:spLocks noChangeArrowheads="1"/>
          </p:cNvSpPr>
          <p:nvPr/>
        </p:nvSpPr>
        <p:spPr bwMode="auto">
          <a:xfrm>
            <a:off x="2351088" y="2565400"/>
            <a:ext cx="75612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algn="ctr" eaLnBrk="1" hangingPunct="1"/>
            <a:r>
              <a:rPr kumimoji="0" lang="zh-TW" altLang="en-US" sz="3600" b="1">
                <a:solidFill>
                  <a:srgbClr val="800080"/>
                </a:solidFill>
                <a:ea typeface="標楷體" pitchFamily="65" charset="-120"/>
              </a:rPr>
              <a:t>講義 六</a:t>
            </a:r>
            <a:r>
              <a:rPr kumimoji="0" lang="zh-TW" altLang="en-US" sz="2400" b="1">
                <a:solidFill>
                  <a:schemeClr val="tx1"/>
                </a:solidFill>
                <a:ea typeface="標楷體" pitchFamily="65" charset="-120"/>
              </a:rPr>
              <a:t> </a:t>
            </a:r>
          </a:p>
          <a:p>
            <a:pPr algn="ctr" eaLnBrk="1" hangingPunct="1"/>
            <a:endParaRPr kumimoji="0" lang="zh-TW" altLang="en-US" sz="2400" b="1">
              <a:solidFill>
                <a:schemeClr val="tx1"/>
              </a:solidFill>
              <a:ea typeface="標楷體" pitchFamily="65" charset="-120"/>
            </a:endParaRPr>
          </a:p>
          <a:p>
            <a:pPr algn="ctr" eaLnBrk="1" hangingPunct="1"/>
            <a:r>
              <a:rPr kumimoji="0" lang="zh-TW" altLang="en-US" sz="4000" b="1">
                <a:ea typeface="標楷體" pitchFamily="65" charset="-120"/>
              </a:rPr>
              <a:t>取樣與離散時間處理</a:t>
            </a:r>
            <a:endParaRPr kumimoji="0" lang="en-US" altLang="zh-TW" sz="4000">
              <a:solidFill>
                <a:schemeClr val="tx1"/>
              </a:solidFill>
              <a:latin typeface="標楷體" pitchFamily="65" charset="-120"/>
              <a:ea typeface="標楷體" pitchFamily="65" charset="-120"/>
            </a:endParaRPr>
          </a:p>
          <a:p>
            <a:pPr algn="ctr" eaLnBrk="1" hangingPunct="1"/>
            <a:endParaRPr kumimoji="0" lang="zh-TW" altLang="en-US" sz="4000">
              <a:latin typeface="標楷體" pitchFamily="65" charset="-120"/>
              <a:ea typeface="標楷體" pitchFamily="65" charset="-120"/>
            </a:endParaRPr>
          </a:p>
          <a:p>
            <a:pPr algn="ctr" eaLnBrk="1" hangingPunct="1"/>
            <a:endParaRPr kumimoji="0" lang="zh-TW" altLang="en-US" sz="2400" b="1">
              <a:solidFill>
                <a:srgbClr val="800000"/>
              </a:solidFill>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819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1497DC31-8C3E-4BDE-8DA0-B8106D390F32}" type="slidenum">
              <a:rPr kumimoji="0" lang="zh-TW" altLang="en-US" sz="1400">
                <a:solidFill>
                  <a:schemeClr val="tx1"/>
                </a:solidFill>
              </a:rPr>
              <a:pPr eaLnBrk="1" hangingPunct="1"/>
              <a:t>10</a:t>
            </a:fld>
            <a:endParaRPr kumimoji="0" lang="en-US" altLang="zh-TW" sz="1400">
              <a:solidFill>
                <a:schemeClr val="tx1"/>
              </a:solidFill>
            </a:endParaRPr>
          </a:p>
        </p:txBody>
      </p:sp>
      <p:sp>
        <p:nvSpPr>
          <p:cNvPr id="8198" name="Rectangle 4"/>
          <p:cNvSpPr>
            <a:spLocks noGrp="1" noChangeArrowheads="1"/>
          </p:cNvSpPr>
          <p:nvPr>
            <p:ph type="title" idx="4294967295"/>
          </p:nvPr>
        </p:nvSpPr>
        <p:spPr>
          <a:xfrm>
            <a:off x="2674939" y="617538"/>
            <a:ext cx="6300787" cy="1143000"/>
          </a:xfrm>
        </p:spPr>
        <p:txBody>
          <a:bodyPr/>
          <a:lstStyle/>
          <a:p>
            <a:pPr eaLnBrk="1" hangingPunct="1"/>
            <a:r>
              <a:rPr lang="en-US" altLang="zh-TW" sz="2400" b="1">
                <a:solidFill>
                  <a:srgbClr val="000066"/>
                </a:solidFill>
                <a:latin typeface="標楷體" pitchFamily="65" charset="-120"/>
                <a:ea typeface="標楷體" pitchFamily="65" charset="-120"/>
              </a:rPr>
              <a:t>6.2 </a:t>
            </a:r>
            <a:r>
              <a:rPr lang="zh-TW" altLang="en-US" sz="2400" b="1">
                <a:latin typeface="標楷體" pitchFamily="65" charset="-120"/>
                <a:ea typeface="標楷體" pitchFamily="65" charset="-120"/>
              </a:rPr>
              <a:t>連續時間訊號之重建</a:t>
            </a:r>
            <a:endParaRPr lang="zh-TW" altLang="en-US" sz="2400" b="1">
              <a:solidFill>
                <a:srgbClr val="000066"/>
              </a:solidFill>
              <a:latin typeface="標楷體" pitchFamily="65" charset="-120"/>
              <a:ea typeface="標楷體" pitchFamily="65" charset="-120"/>
            </a:endParaRPr>
          </a:p>
        </p:txBody>
      </p:sp>
      <p:sp>
        <p:nvSpPr>
          <p:cNvPr id="8199" name="Rectangle 6"/>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8200" name="Rectangle 13"/>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8201" name="Text Box 22"/>
          <p:cNvSpPr txBox="1">
            <a:spLocks noChangeArrowheads="1"/>
          </p:cNvSpPr>
          <p:nvPr/>
        </p:nvSpPr>
        <p:spPr bwMode="auto">
          <a:xfrm>
            <a:off x="1919289" y="2636838"/>
            <a:ext cx="410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6.2  </a:t>
            </a:r>
            <a:r>
              <a:rPr lang="zh-TW" altLang="en-US"/>
              <a:t>連續時間訊號的取樣</a:t>
            </a:r>
            <a:endParaRPr lang="en-US" altLang="zh-TW" b="1"/>
          </a:p>
        </p:txBody>
      </p:sp>
      <p:sp>
        <p:nvSpPr>
          <p:cNvPr id="8202" name="Rectangle 24"/>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8194" name="Object 23"/>
          <p:cNvGraphicFramePr>
            <a:graphicFrameLocks noChangeAspect="1"/>
          </p:cNvGraphicFramePr>
          <p:nvPr/>
        </p:nvGraphicFramePr>
        <p:xfrm>
          <a:off x="4872039" y="3213100"/>
          <a:ext cx="3311525" cy="450850"/>
        </p:xfrm>
        <a:graphic>
          <a:graphicData uri="http://schemas.openxmlformats.org/presentationml/2006/ole">
            <mc:AlternateContent xmlns:mc="http://schemas.openxmlformats.org/markup-compatibility/2006">
              <mc:Choice xmlns:v="urn:schemas-microsoft-com:vml" Requires="v">
                <p:oleObj spid="_x0000_s8194" name="方程式" r:id="rId3" imgW="1676400" imgH="228600" progId="Equation.3">
                  <p:embed/>
                </p:oleObj>
              </mc:Choice>
              <mc:Fallback>
                <p:oleObj name="方程式" r:id="rId3" imgW="1676400" imgH="228600" progId="Equation.3">
                  <p:embed/>
                  <p:pic>
                    <p:nvPicPr>
                      <p:cNvPr id="819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9" y="3213100"/>
                        <a:ext cx="33115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26"/>
          <p:cNvSpPr>
            <a:spLocks noChangeArrowheads="1"/>
          </p:cNvSpPr>
          <p:nvPr/>
        </p:nvSpPr>
        <p:spPr bwMode="auto">
          <a:xfrm>
            <a:off x="1524001" y="21621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8195" name="Object 25"/>
          <p:cNvGraphicFramePr>
            <a:graphicFrameLocks noChangeAspect="1"/>
          </p:cNvGraphicFramePr>
          <p:nvPr/>
        </p:nvGraphicFramePr>
        <p:xfrm>
          <a:off x="1774825" y="4221164"/>
          <a:ext cx="8667750" cy="2198687"/>
        </p:xfrm>
        <a:graphic>
          <a:graphicData uri="http://schemas.openxmlformats.org/presentationml/2006/ole">
            <mc:AlternateContent xmlns:mc="http://schemas.openxmlformats.org/markup-compatibility/2006">
              <mc:Choice xmlns:v="urn:schemas-microsoft-com:vml" Requires="v">
                <p:oleObj spid="_x0000_s8195" name="方程式" r:id="rId5" imgW="4851360" imgH="1231560" progId="Equation.3">
                  <p:embed/>
                </p:oleObj>
              </mc:Choice>
              <mc:Fallback>
                <p:oleObj name="方程式" r:id="rId5" imgW="4851360" imgH="1231560" progId="Equation.3">
                  <p:embed/>
                  <p:pic>
                    <p:nvPicPr>
                      <p:cNvPr id="8195"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4221164"/>
                        <a:ext cx="8667750" cy="219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Rectangle 2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8205" name="Rectangle 31"/>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8206" name="Rectangle 33"/>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8207" name="文字方塊 14"/>
          <p:cNvSpPr txBox="1">
            <a:spLocks noChangeArrowheads="1"/>
          </p:cNvSpPr>
          <p:nvPr/>
        </p:nvSpPr>
        <p:spPr bwMode="auto">
          <a:xfrm>
            <a:off x="1992313" y="2060575"/>
            <a:ext cx="6335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從一序列的訊號振幅還原成</a:t>
            </a:r>
            <a:r>
              <a:rPr lang="zh-TW" altLang="en-US"/>
              <a:t>原來的</a:t>
            </a:r>
            <a:r>
              <a:rPr lang="zh-TW" altLang="zh-TW"/>
              <a:t>連續時間訊號</a:t>
            </a:r>
            <a:endParaRPr lang="zh-TW" altLang="en-US"/>
          </a:p>
        </p:txBody>
      </p:sp>
      <p:sp>
        <p:nvSpPr>
          <p:cNvPr id="8208" name="文字方塊 15"/>
          <p:cNvSpPr txBox="1">
            <a:spLocks noChangeArrowheads="1"/>
          </p:cNvSpPr>
          <p:nvPr/>
        </p:nvSpPr>
        <p:spPr bwMode="auto">
          <a:xfrm>
            <a:off x="2208214" y="32131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一個連續時間訊號，</a:t>
            </a:r>
            <a:endParaRPr lang="zh-TW" altLang="en-US"/>
          </a:p>
        </p:txBody>
      </p:sp>
      <p:sp>
        <p:nvSpPr>
          <p:cNvPr id="8209" name="文字方塊 16"/>
          <p:cNvSpPr txBox="1">
            <a:spLocks noChangeArrowheads="1"/>
          </p:cNvSpPr>
          <p:nvPr/>
        </p:nvSpPr>
        <p:spPr bwMode="auto">
          <a:xfrm>
            <a:off x="2279650" y="3716338"/>
            <a:ext cx="2376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計算其傅立葉轉換</a:t>
            </a: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92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89763E8-32CE-40B1-8DD0-D432E14B9590}" type="slidenum">
              <a:rPr kumimoji="0" lang="zh-TW" altLang="en-US" sz="1400">
                <a:solidFill>
                  <a:schemeClr val="tx1"/>
                </a:solidFill>
              </a:rPr>
              <a:pPr eaLnBrk="1" hangingPunct="1"/>
              <a:t>11</a:t>
            </a:fld>
            <a:endParaRPr kumimoji="0" lang="en-US" altLang="zh-TW" sz="1400">
              <a:solidFill>
                <a:schemeClr val="tx1"/>
              </a:solidFill>
            </a:endParaRPr>
          </a:p>
        </p:txBody>
      </p:sp>
      <p:sp>
        <p:nvSpPr>
          <p:cNvPr id="9222" name="文字方塊 3"/>
          <p:cNvSpPr txBox="1">
            <a:spLocks noChangeArrowheads="1"/>
          </p:cNvSpPr>
          <p:nvPr/>
        </p:nvSpPr>
        <p:spPr bwMode="auto">
          <a:xfrm>
            <a:off x="2063750" y="2205038"/>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取樣之後變成</a:t>
            </a:r>
            <a:endParaRPr lang="zh-TW" altLang="en-US"/>
          </a:p>
        </p:txBody>
      </p:sp>
      <p:graphicFrame>
        <p:nvGraphicFramePr>
          <p:cNvPr id="9218" name="Object 2"/>
          <p:cNvGraphicFramePr>
            <a:graphicFrameLocks noChangeAspect="1"/>
          </p:cNvGraphicFramePr>
          <p:nvPr/>
        </p:nvGraphicFramePr>
        <p:xfrm>
          <a:off x="2135188" y="2708276"/>
          <a:ext cx="4500562" cy="811213"/>
        </p:xfrm>
        <a:graphic>
          <a:graphicData uri="http://schemas.openxmlformats.org/presentationml/2006/ole">
            <mc:AlternateContent xmlns:mc="http://schemas.openxmlformats.org/markup-compatibility/2006">
              <mc:Choice xmlns:v="urn:schemas-microsoft-com:vml" Requires="v">
                <p:oleObj spid="_x0000_s9218" name="Equation" r:id="rId3" imgW="2374560" imgH="431640" progId="Equation.3">
                  <p:embed/>
                </p:oleObj>
              </mc:Choice>
              <mc:Fallback>
                <p:oleObj name="Equation" r:id="rId3" imgW="2374560" imgH="431640" progId="Equation.3">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708276"/>
                        <a:ext cx="4500562"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2135189" y="3573463"/>
          <a:ext cx="6135687" cy="804862"/>
        </p:xfrm>
        <a:graphic>
          <a:graphicData uri="http://schemas.openxmlformats.org/presentationml/2006/ole">
            <mc:AlternateContent xmlns:mc="http://schemas.openxmlformats.org/markup-compatibility/2006">
              <mc:Choice xmlns:v="urn:schemas-microsoft-com:vml" Requires="v">
                <p:oleObj spid="_x0000_s9219" name="方程式" r:id="rId5" imgW="3416040" imgH="444240" progId="Equation.3">
                  <p:embed/>
                </p:oleObj>
              </mc:Choice>
              <mc:Fallback>
                <p:oleObj name="方程式" r:id="rId5" imgW="3416040" imgH="444240" progId="Equation.3">
                  <p:embed/>
                  <p:pic>
                    <p:nvPicPr>
                      <p:cNvPr id="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9" y="3573463"/>
                        <a:ext cx="6135687"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0247"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6C7FE45-279F-4F7E-BB0F-BA4F7BB4E92C}" type="slidenum">
              <a:rPr kumimoji="0" lang="zh-TW" altLang="en-US" sz="1400">
                <a:solidFill>
                  <a:schemeClr val="tx1"/>
                </a:solidFill>
              </a:rPr>
              <a:pPr eaLnBrk="1" hangingPunct="1"/>
              <a:t>12</a:t>
            </a:fld>
            <a:endParaRPr kumimoji="0" lang="en-US" altLang="zh-TW" sz="1400">
              <a:solidFill>
                <a:schemeClr val="tx1"/>
              </a:solidFill>
            </a:endParaRPr>
          </a:p>
        </p:txBody>
      </p:sp>
      <p:pic>
        <p:nvPicPr>
          <p:cNvPr id="10248" name="Picture 4" descr="Fig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060575"/>
            <a:ext cx="4133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descr="Fig_6-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14" y="1773239"/>
            <a:ext cx="4333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7"/>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0242" name="Object 6"/>
          <p:cNvGraphicFramePr>
            <a:graphicFrameLocks noChangeAspect="1"/>
          </p:cNvGraphicFramePr>
          <p:nvPr/>
        </p:nvGraphicFramePr>
        <p:xfrm>
          <a:off x="6383339" y="2133600"/>
          <a:ext cx="1038225" cy="357188"/>
        </p:xfrm>
        <a:graphic>
          <a:graphicData uri="http://schemas.openxmlformats.org/presentationml/2006/ole">
            <mc:AlternateContent xmlns:mc="http://schemas.openxmlformats.org/markup-compatibility/2006">
              <mc:Choice xmlns:v="urn:schemas-microsoft-com:vml" Requires="v">
                <p:oleObj spid="_x0000_s10242" name="Equation" r:id="rId5" imgW="583947" imgH="203112" progId="Equation.3">
                  <p:embed/>
                </p:oleObj>
              </mc:Choice>
              <mc:Fallback>
                <p:oleObj name="Equation" r:id="rId5" imgW="583947" imgH="203112" progId="Equation.3">
                  <p:embed/>
                  <p:pic>
                    <p:nvPicPr>
                      <p:cNvPr id="102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9" y="2133600"/>
                        <a:ext cx="103822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2782888" y="1916114"/>
          <a:ext cx="577850" cy="401637"/>
        </p:xfrm>
        <a:graphic>
          <a:graphicData uri="http://schemas.openxmlformats.org/presentationml/2006/ole">
            <mc:AlternateContent xmlns:mc="http://schemas.openxmlformats.org/markup-compatibility/2006">
              <mc:Choice xmlns:v="urn:schemas-microsoft-com:vml" Requires="v">
                <p:oleObj spid="_x0000_s10243" name="Equation" r:id="rId7" imgW="291960" imgH="203040" progId="Equation.3">
                  <p:embed/>
                </p:oleObj>
              </mc:Choice>
              <mc:Fallback>
                <p:oleObj name="Equation" r:id="rId7" imgW="291960" imgH="203040" progId="Equation.3">
                  <p:embed/>
                  <p:pic>
                    <p:nvPicPr>
                      <p:cNvPr id="1024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888" y="1916114"/>
                        <a:ext cx="57785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1" name="Picture 15" descr="Fig_6-6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26" y="4076700"/>
            <a:ext cx="417671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4" name="Object 16"/>
          <p:cNvGraphicFramePr>
            <a:graphicFrameLocks noChangeAspect="1"/>
          </p:cNvGraphicFramePr>
          <p:nvPr/>
        </p:nvGraphicFramePr>
        <p:xfrm>
          <a:off x="2855914" y="3933826"/>
          <a:ext cx="611187" cy="392113"/>
        </p:xfrm>
        <a:graphic>
          <a:graphicData uri="http://schemas.openxmlformats.org/presentationml/2006/ole">
            <mc:AlternateContent xmlns:mc="http://schemas.openxmlformats.org/markup-compatibility/2006">
              <mc:Choice xmlns:v="urn:schemas-microsoft-com:vml" Requires="v">
                <p:oleObj spid="_x0000_s10244" name="方程式" r:id="rId10" imgW="368300" imgH="241300" progId="Equation.3">
                  <p:embed/>
                </p:oleObj>
              </mc:Choice>
              <mc:Fallback>
                <p:oleObj name="方程式" r:id="rId10" imgW="368300" imgH="241300" progId="Equation.3">
                  <p:embed/>
                  <p:pic>
                    <p:nvPicPr>
                      <p:cNvPr id="10244"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5914" y="3933826"/>
                        <a:ext cx="611187"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2" name="Picture 18" descr="Fig_6-6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438" y="4076701"/>
            <a:ext cx="42973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5" name="Object 14"/>
          <p:cNvGraphicFramePr>
            <a:graphicFrameLocks noChangeAspect="1"/>
          </p:cNvGraphicFramePr>
          <p:nvPr/>
        </p:nvGraphicFramePr>
        <p:xfrm>
          <a:off x="6383338" y="4292601"/>
          <a:ext cx="1116012" cy="404813"/>
        </p:xfrm>
        <a:graphic>
          <a:graphicData uri="http://schemas.openxmlformats.org/presentationml/2006/ole">
            <mc:AlternateContent xmlns:mc="http://schemas.openxmlformats.org/markup-compatibility/2006">
              <mc:Choice xmlns:v="urn:schemas-microsoft-com:vml" Requires="v">
                <p:oleObj spid="_x0000_s10245" name="方程式" r:id="rId13" imgW="660113" imgH="241195" progId="Equation.3">
                  <p:embed/>
                </p:oleObj>
              </mc:Choice>
              <mc:Fallback>
                <p:oleObj name="方程式" r:id="rId13" imgW="660113" imgH="241195" progId="Equation.3">
                  <p:embed/>
                  <p:pic>
                    <p:nvPicPr>
                      <p:cNvPr id="10245"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83338" y="4292601"/>
                        <a:ext cx="1116012"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1269"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4C4FF57-778E-4323-897D-25C5D1C8E661}" type="slidenum">
              <a:rPr kumimoji="0" lang="zh-TW" altLang="en-US" sz="1400">
                <a:solidFill>
                  <a:schemeClr val="tx1"/>
                </a:solidFill>
              </a:rPr>
              <a:pPr eaLnBrk="1" hangingPunct="1"/>
              <a:t>13</a:t>
            </a:fld>
            <a:endParaRPr kumimoji="0" lang="en-US" altLang="zh-TW" sz="1400">
              <a:solidFill>
                <a:schemeClr val="tx1"/>
              </a:solidFill>
            </a:endParaRPr>
          </a:p>
        </p:txBody>
      </p:sp>
      <p:sp>
        <p:nvSpPr>
          <p:cNvPr id="11270" name="文字方塊 3"/>
          <p:cNvSpPr txBox="1">
            <a:spLocks noChangeArrowheads="1"/>
          </p:cNvSpPr>
          <p:nvPr/>
        </p:nvSpPr>
        <p:spPr bwMode="auto">
          <a:xfrm>
            <a:off x="2063750" y="2636839"/>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要從一序列的訊號振幅還原成連續時間訊號，最簡單的做法就是在取樣點之間以內插的方式，補回連續時間的訊號振幅。</a:t>
            </a:r>
            <a:endParaRPr lang="zh-TW" altLang="en-US"/>
          </a:p>
        </p:txBody>
      </p:sp>
      <p:sp>
        <p:nvSpPr>
          <p:cNvPr id="11271" name="文字方塊 4"/>
          <p:cNvSpPr txBox="1">
            <a:spLocks noChangeArrowheads="1"/>
          </p:cNvSpPr>
          <p:nvPr/>
        </p:nvSpPr>
        <p:spPr bwMode="auto">
          <a:xfrm>
            <a:off x="2063750" y="3500438"/>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線性內插的做法就是把相鄰兩個取樣點的振幅之間拉一條直線，</a:t>
            </a:r>
            <a:endParaRPr lang="zh-TW" altLang="en-US"/>
          </a:p>
        </p:txBody>
      </p:sp>
      <p:sp>
        <p:nvSpPr>
          <p:cNvPr id="11272" name="文字方塊 5"/>
          <p:cNvSpPr txBox="1">
            <a:spLocks noChangeArrowheads="1"/>
          </p:cNvSpPr>
          <p:nvPr/>
        </p:nvSpPr>
        <p:spPr bwMode="auto">
          <a:xfrm>
            <a:off x="2135188" y="4292600"/>
            <a:ext cx="396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線性內插系統的脈衝響應</a:t>
            </a:r>
            <a:endParaRPr lang="zh-TW" altLang="en-US"/>
          </a:p>
        </p:txBody>
      </p:sp>
      <p:graphicFrame>
        <p:nvGraphicFramePr>
          <p:cNvPr id="11266" name="Object 5"/>
          <p:cNvGraphicFramePr>
            <a:graphicFrameLocks noChangeAspect="1"/>
          </p:cNvGraphicFramePr>
          <p:nvPr/>
        </p:nvGraphicFramePr>
        <p:xfrm>
          <a:off x="5232401" y="4581526"/>
          <a:ext cx="3598863" cy="1800225"/>
        </p:xfrm>
        <a:graphic>
          <a:graphicData uri="http://schemas.openxmlformats.org/presentationml/2006/ole">
            <mc:AlternateContent xmlns:mc="http://schemas.openxmlformats.org/markup-compatibility/2006">
              <mc:Choice xmlns:v="urn:schemas-microsoft-com:vml" Requires="v">
                <p:oleObj spid="_x0000_s11266" name="Equation" r:id="rId3" imgW="1828800" imgH="914400" progId="Equation.3">
                  <p:embed/>
                </p:oleObj>
              </mc:Choice>
              <mc:Fallback>
                <p:oleObj name="Equation" r:id="rId3" imgW="1828800" imgH="914400" progId="Equation.3">
                  <p:embed/>
                  <p:pic>
                    <p:nvPicPr>
                      <p:cNvPr id="1126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1" y="4581526"/>
                        <a:ext cx="3598863"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
          <p:cNvGraphicFramePr>
            <a:graphicFrameLocks noChangeAspect="1"/>
          </p:cNvGraphicFramePr>
          <p:nvPr/>
        </p:nvGraphicFramePr>
        <p:xfrm>
          <a:off x="3359150" y="4652963"/>
          <a:ext cx="1455738" cy="1981200"/>
        </p:xfrm>
        <a:graphic>
          <a:graphicData uri="http://schemas.openxmlformats.org/presentationml/2006/ole">
            <mc:AlternateContent xmlns:mc="http://schemas.openxmlformats.org/markup-compatibility/2006">
              <mc:Choice xmlns:v="urn:schemas-microsoft-com:vml" Requires="v">
                <p:oleObj spid="_x0000_s11267" r:id="rId5" imgW="2038540" imgH="2771918" progId="Visio.Drawing.11">
                  <p:embed/>
                </p:oleObj>
              </mc:Choice>
              <mc:Fallback>
                <p:oleObj r:id="rId5" imgW="2038540" imgH="2771918" progId="Visio.Drawing.11">
                  <p:embed/>
                  <p:pic>
                    <p:nvPicPr>
                      <p:cNvPr id="1126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652963"/>
                        <a:ext cx="1455738"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文字方塊 8"/>
          <p:cNvSpPr txBox="1">
            <a:spLocks noChangeArrowheads="1"/>
          </p:cNvSpPr>
          <p:nvPr/>
        </p:nvSpPr>
        <p:spPr bwMode="auto">
          <a:xfrm>
            <a:off x="2063750" y="2060575"/>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b="1"/>
              <a:t>線性內插</a:t>
            </a:r>
            <a:r>
              <a:rPr lang="en-US" altLang="zh-TW" b="1"/>
              <a:t>(linear interpolation)</a:t>
            </a:r>
            <a:endParaRPr lang="zh-TW"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2295"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2DFF1E9E-D278-4A58-A657-E6308482B460}" type="slidenum">
              <a:rPr kumimoji="0" lang="zh-TW" altLang="en-US" sz="1400">
                <a:solidFill>
                  <a:schemeClr val="tx1"/>
                </a:solidFill>
              </a:rPr>
              <a:pPr eaLnBrk="1" hangingPunct="1"/>
              <a:t>14</a:t>
            </a:fld>
            <a:endParaRPr kumimoji="0" lang="en-US" altLang="zh-TW" sz="1400">
              <a:solidFill>
                <a:schemeClr val="tx1"/>
              </a:solidFill>
            </a:endParaRPr>
          </a:p>
        </p:txBody>
      </p:sp>
      <p:sp>
        <p:nvSpPr>
          <p:cNvPr id="12296"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2290" name="Object 1"/>
          <p:cNvGraphicFramePr>
            <a:graphicFrameLocks noChangeAspect="1"/>
          </p:cNvGraphicFramePr>
          <p:nvPr/>
        </p:nvGraphicFramePr>
        <p:xfrm>
          <a:off x="2063751" y="3319463"/>
          <a:ext cx="2303463" cy="3135312"/>
        </p:xfrm>
        <a:graphic>
          <a:graphicData uri="http://schemas.openxmlformats.org/presentationml/2006/ole">
            <mc:AlternateContent xmlns:mc="http://schemas.openxmlformats.org/markup-compatibility/2006">
              <mc:Choice xmlns:v="urn:schemas-microsoft-com:vml" Requires="v">
                <p:oleObj spid="_x0000_s12290" r:id="rId3" imgW="2038540" imgH="2771918" progId="Visio.Drawing.11">
                  <p:embed/>
                </p:oleObj>
              </mc:Choice>
              <mc:Fallback>
                <p:oleObj r:id="rId3" imgW="2038540" imgH="2771918" progId="Visio.Drawing.11">
                  <p:embed/>
                  <p:pic>
                    <p:nvPicPr>
                      <p:cNvPr id="1229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3319463"/>
                        <a:ext cx="2303463" cy="313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2298" name="Rectangle 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2291" name="Object 7"/>
          <p:cNvGraphicFramePr>
            <a:graphicFrameLocks noChangeAspect="1"/>
          </p:cNvGraphicFramePr>
          <p:nvPr/>
        </p:nvGraphicFramePr>
        <p:xfrm>
          <a:off x="4656139" y="3284538"/>
          <a:ext cx="5153025" cy="3097212"/>
        </p:xfrm>
        <a:graphic>
          <a:graphicData uri="http://schemas.openxmlformats.org/presentationml/2006/ole">
            <mc:AlternateContent xmlns:mc="http://schemas.openxmlformats.org/markup-compatibility/2006">
              <mc:Choice xmlns:v="urn:schemas-microsoft-com:vml" Requires="v">
                <p:oleObj spid="_x0000_s12291" r:id="rId5" imgW="4600432" imgH="2771918" progId="Visio.Drawing.11">
                  <p:embed/>
                </p:oleObj>
              </mc:Choice>
              <mc:Fallback>
                <p:oleObj r:id="rId5" imgW="4600432" imgH="2771918" progId="Visio.Drawing.11">
                  <p:embed/>
                  <p:pic>
                    <p:nvPicPr>
                      <p:cNvPr id="122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9" y="3284538"/>
                        <a:ext cx="5153025" cy="309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6"/>
          <p:cNvGraphicFramePr>
            <a:graphicFrameLocks noChangeAspect="1"/>
          </p:cNvGraphicFramePr>
          <p:nvPr/>
        </p:nvGraphicFramePr>
        <p:xfrm>
          <a:off x="2208214" y="2924176"/>
          <a:ext cx="2820987" cy="715963"/>
        </p:xfrm>
        <a:graphic>
          <a:graphicData uri="http://schemas.openxmlformats.org/presentationml/2006/ole">
            <mc:AlternateContent xmlns:mc="http://schemas.openxmlformats.org/markup-compatibility/2006">
              <mc:Choice xmlns:v="urn:schemas-microsoft-com:vml" Requires="v">
                <p:oleObj spid="_x0000_s12292" name="方程式" r:id="rId7" imgW="1701720" imgH="431640" progId="Equation.3">
                  <p:embed/>
                </p:oleObj>
              </mc:Choice>
              <mc:Fallback>
                <p:oleObj name="方程式" r:id="rId7" imgW="1701720" imgH="431640" progId="Equation.3">
                  <p:embed/>
                  <p:pic>
                    <p:nvPicPr>
                      <p:cNvPr id="1229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4" y="2924176"/>
                        <a:ext cx="2820987"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6311900" y="2205039"/>
          <a:ext cx="3494088" cy="1336675"/>
        </p:xfrm>
        <a:graphic>
          <a:graphicData uri="http://schemas.openxmlformats.org/presentationml/2006/ole">
            <mc:AlternateContent xmlns:mc="http://schemas.openxmlformats.org/markup-compatibility/2006">
              <mc:Choice xmlns:v="urn:schemas-microsoft-com:vml" Requires="v">
                <p:oleObj spid="_x0000_s12293" name="方程式" r:id="rId9" imgW="1866600" imgH="711000" progId="Equation.3">
                  <p:embed/>
                </p:oleObj>
              </mc:Choice>
              <mc:Fallback>
                <p:oleObj name="方程式" r:id="rId9" imgW="1866600" imgH="711000" progId="Equation.3">
                  <p:embed/>
                  <p:pic>
                    <p:nvPicPr>
                      <p:cNvPr id="1229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1900" y="2205039"/>
                        <a:ext cx="3494088"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文字方塊 12"/>
          <p:cNvSpPr txBox="1">
            <a:spLocks noChangeArrowheads="1"/>
          </p:cNvSpPr>
          <p:nvPr/>
        </p:nvSpPr>
        <p:spPr bwMode="auto">
          <a:xfrm>
            <a:off x="2063750" y="2133600"/>
            <a:ext cx="4103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線性內插系統</a:t>
            </a:r>
            <a:r>
              <a:rPr lang="zh-TW" altLang="en-US"/>
              <a:t>也稱為</a:t>
            </a:r>
            <a:r>
              <a:rPr lang="zh-TW" altLang="en-US" b="1"/>
              <a:t>一階保持</a:t>
            </a:r>
            <a:r>
              <a:rPr lang="en-US" altLang="zh-TW" b="1"/>
              <a:t>(first order hold)</a:t>
            </a:r>
            <a:r>
              <a:rPr lang="zh-TW" altLang="en-US" b="1"/>
              <a:t>系統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en-US" altLang="zh-TW" sz="1400">
                <a:solidFill>
                  <a:schemeClr val="tx1"/>
                </a:solidFill>
              </a:rPr>
              <a:t>EE3610-06</a:t>
            </a:r>
          </a:p>
        </p:txBody>
      </p:sp>
      <p:sp>
        <p:nvSpPr>
          <p:cNvPr id="655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C3D94434-D256-4335-B3BE-C40E983A2AD0}" type="slidenum">
              <a:rPr kumimoji="0" lang="zh-TW" altLang="en-US" sz="1400">
                <a:solidFill>
                  <a:schemeClr val="tx1"/>
                </a:solidFill>
              </a:rPr>
              <a:pPr eaLnBrk="1" hangingPunct="1"/>
              <a:t>15</a:t>
            </a:fld>
            <a:endParaRPr kumimoji="0" lang="en-US" altLang="zh-TW" sz="1400">
              <a:solidFill>
                <a:schemeClr val="tx1"/>
              </a:solidFill>
            </a:endParaRPr>
          </a:p>
        </p:txBody>
      </p:sp>
      <p:pic>
        <p:nvPicPr>
          <p:cNvPr id="65540" name="Picture 9" descr="Fig_6-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2924176"/>
            <a:ext cx="44148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圖片 7" descr="Fig_6-6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3068639"/>
            <a:ext cx="402907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6"/>
          <p:cNvSpPr txBox="1">
            <a:spLocks noChangeArrowheads="1"/>
          </p:cNvSpPr>
          <p:nvPr/>
        </p:nvSpPr>
        <p:spPr bwMode="auto">
          <a:xfrm>
            <a:off x="2063751" y="2205038"/>
            <a:ext cx="547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6.3  </a:t>
            </a:r>
            <a:r>
              <a:rPr lang="zh-TW" altLang="en-US"/>
              <a:t>以線性內插法重建連續時間的訊號</a:t>
            </a:r>
            <a:endParaRPr lang="zh-TW" altLang="en-US"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33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FC4691AA-7733-44AF-97B6-D335ADF04063}" type="slidenum">
              <a:rPr kumimoji="0" lang="zh-TW" altLang="en-US" sz="1400">
                <a:solidFill>
                  <a:schemeClr val="tx1"/>
                </a:solidFill>
              </a:rPr>
              <a:pPr eaLnBrk="1" hangingPunct="1"/>
              <a:t>16</a:t>
            </a:fld>
            <a:endParaRPr kumimoji="0" lang="en-US" altLang="zh-TW" sz="1400">
              <a:solidFill>
                <a:schemeClr val="tx1"/>
              </a:solidFill>
            </a:endParaRPr>
          </a:p>
        </p:txBody>
      </p:sp>
      <p:sp>
        <p:nvSpPr>
          <p:cNvPr id="13319" name="Rectangle 7"/>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3314" name="Object 6"/>
          <p:cNvGraphicFramePr>
            <a:graphicFrameLocks noChangeAspect="1"/>
          </p:cNvGraphicFramePr>
          <p:nvPr/>
        </p:nvGraphicFramePr>
        <p:xfrm>
          <a:off x="2208214" y="3933825"/>
          <a:ext cx="3189287" cy="928688"/>
        </p:xfrm>
        <a:graphic>
          <a:graphicData uri="http://schemas.openxmlformats.org/presentationml/2006/ole">
            <mc:AlternateContent xmlns:mc="http://schemas.openxmlformats.org/markup-compatibility/2006">
              <mc:Choice xmlns:v="urn:schemas-microsoft-com:vml" Requires="v">
                <p:oleObj spid="_x0000_s13314" name="方程式" r:id="rId3" imgW="1574640" imgH="457200" progId="Equation.3">
                  <p:embed/>
                </p:oleObj>
              </mc:Choice>
              <mc:Fallback>
                <p:oleObj name="方程式" r:id="rId3" imgW="1574640" imgH="457200" progId="Equation.3">
                  <p:embed/>
                  <p:pic>
                    <p:nvPicPr>
                      <p:cNvPr id="133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3933825"/>
                        <a:ext cx="3189287"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Text Box 8"/>
          <p:cNvSpPr txBox="1">
            <a:spLocks noChangeArrowheads="1"/>
          </p:cNvSpPr>
          <p:nvPr/>
        </p:nvSpPr>
        <p:spPr bwMode="auto">
          <a:xfrm>
            <a:off x="1992314" y="2205038"/>
            <a:ext cx="71278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理想低通濾波器 </a:t>
            </a:r>
            <a:endParaRPr lang="en-US" altLang="zh-TW" b="1"/>
          </a:p>
          <a:p>
            <a:pPr eaLnBrk="1" hangingPunct="1">
              <a:spcBef>
                <a:spcPct val="50000"/>
              </a:spcBef>
            </a:pPr>
            <a:r>
              <a:rPr lang="en-US" altLang="zh-TW"/>
              <a:t> </a:t>
            </a:r>
            <a:r>
              <a:rPr lang="zh-TW" altLang="en-US"/>
              <a:t>用低通濾波器在頻域中把不重疊的頻譜取出</a:t>
            </a:r>
            <a:endParaRPr lang="en-US" altLang="zh-TW" b="1"/>
          </a:p>
        </p:txBody>
      </p:sp>
      <p:sp>
        <p:nvSpPr>
          <p:cNvPr id="13321" name="Rectangle 11"/>
          <p:cNvSpPr>
            <a:spLocks noChangeArrowheads="1"/>
          </p:cNvSpPr>
          <p:nvPr/>
        </p:nvSpPr>
        <p:spPr bwMode="auto">
          <a:xfrm>
            <a:off x="1524001" y="27955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3322" name="Rectangle 14"/>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3323" name="Rectangle 17"/>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3315" name="Object 16"/>
          <p:cNvGraphicFramePr>
            <a:graphicFrameLocks noChangeAspect="1"/>
          </p:cNvGraphicFramePr>
          <p:nvPr/>
        </p:nvGraphicFramePr>
        <p:xfrm>
          <a:off x="2351089" y="5229225"/>
          <a:ext cx="2357437" cy="452438"/>
        </p:xfrm>
        <a:graphic>
          <a:graphicData uri="http://schemas.openxmlformats.org/presentationml/2006/ole">
            <mc:AlternateContent xmlns:mc="http://schemas.openxmlformats.org/markup-compatibility/2006">
              <mc:Choice xmlns:v="urn:schemas-microsoft-com:vml" Requires="v">
                <p:oleObj spid="_x0000_s13315" name="方程式" r:id="rId5" imgW="1193760" imgH="228600" progId="Equation.3">
                  <p:embed/>
                </p:oleObj>
              </mc:Choice>
              <mc:Fallback>
                <p:oleObj name="方程式" r:id="rId5" imgW="1193760" imgH="228600" progId="Equation.3">
                  <p:embed/>
                  <p:pic>
                    <p:nvPicPr>
                      <p:cNvPr id="13315"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9" y="5229225"/>
                        <a:ext cx="235743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4" name="Rectangle 13"/>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3316" name="Object 12"/>
          <p:cNvGraphicFramePr>
            <a:graphicFrameLocks noChangeAspect="1"/>
          </p:cNvGraphicFramePr>
          <p:nvPr/>
        </p:nvGraphicFramePr>
        <p:xfrm>
          <a:off x="5880100" y="3500439"/>
          <a:ext cx="4402138" cy="2700337"/>
        </p:xfrm>
        <a:graphic>
          <a:graphicData uri="http://schemas.openxmlformats.org/presentationml/2006/ole">
            <mc:AlternateContent xmlns:mc="http://schemas.openxmlformats.org/markup-compatibility/2006">
              <mc:Choice xmlns:v="urn:schemas-microsoft-com:vml" Requires="v">
                <p:oleObj spid="_x0000_s13316" name="方程式" r:id="rId7" imgW="2057400" imgH="1257120" progId="Equation.3">
                  <p:embed/>
                </p:oleObj>
              </mc:Choice>
              <mc:Fallback>
                <p:oleObj name="方程式" r:id="rId7" imgW="2057400" imgH="1257120" progId="Equation.3">
                  <p:embed/>
                  <p:pic>
                    <p:nvPicPr>
                      <p:cNvPr id="1331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0100" y="3500439"/>
                        <a:ext cx="4402138" cy="270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5" name="文字方塊 13"/>
          <p:cNvSpPr txBox="1">
            <a:spLocks noChangeArrowheads="1"/>
          </p:cNvSpPr>
          <p:nvPr/>
        </p:nvSpPr>
        <p:spPr bwMode="auto">
          <a:xfrm>
            <a:off x="2208214" y="342900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低通濾波器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434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F8BA48D2-D6E7-448B-80DD-A1EE29F5075F}" type="slidenum">
              <a:rPr kumimoji="0" lang="zh-TW" altLang="en-US" sz="1400">
                <a:solidFill>
                  <a:schemeClr val="tx1"/>
                </a:solidFill>
              </a:rPr>
              <a:pPr eaLnBrk="1" hangingPunct="1"/>
              <a:t>17</a:t>
            </a:fld>
            <a:endParaRPr kumimoji="0" lang="en-US" altLang="zh-TW" sz="1400">
              <a:solidFill>
                <a:schemeClr val="tx1"/>
              </a:solidFill>
            </a:endParaRPr>
          </a:p>
        </p:txBody>
      </p:sp>
      <p:sp>
        <p:nvSpPr>
          <p:cNvPr id="14342" name="Rectangle 5"/>
          <p:cNvSpPr>
            <a:spLocks noChangeArrowheads="1"/>
          </p:cNvSpPr>
          <p:nvPr/>
        </p:nvSpPr>
        <p:spPr bwMode="auto">
          <a:xfrm>
            <a:off x="1524001" y="25621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4338" name="Object 4"/>
          <p:cNvGraphicFramePr>
            <a:graphicFrameLocks noChangeAspect="1"/>
          </p:cNvGraphicFramePr>
          <p:nvPr/>
        </p:nvGraphicFramePr>
        <p:xfrm>
          <a:off x="2135189" y="2924176"/>
          <a:ext cx="7591425" cy="2430463"/>
        </p:xfrm>
        <a:graphic>
          <a:graphicData uri="http://schemas.openxmlformats.org/presentationml/2006/ole">
            <mc:AlternateContent xmlns:mc="http://schemas.openxmlformats.org/markup-compatibility/2006">
              <mc:Choice xmlns:v="urn:schemas-microsoft-com:vml" Requires="v">
                <p:oleObj spid="_x0000_s14338" name="方程式" r:id="rId4" imgW="4165560" imgH="1333440" progId="Equation.3">
                  <p:embed/>
                </p:oleObj>
              </mc:Choice>
              <mc:Fallback>
                <p:oleObj name="方程式" r:id="rId4" imgW="4165560" imgH="1333440" progId="Equation.3">
                  <p:embed/>
                  <p:pic>
                    <p:nvPicPr>
                      <p:cNvPr id="143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2924176"/>
                        <a:ext cx="7591425" cy="243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7"/>
          <p:cNvGraphicFramePr>
            <a:graphicFrameLocks noChangeAspect="1"/>
          </p:cNvGraphicFramePr>
          <p:nvPr/>
        </p:nvGraphicFramePr>
        <p:xfrm>
          <a:off x="2135189" y="2276475"/>
          <a:ext cx="3024187" cy="431800"/>
        </p:xfrm>
        <a:graphic>
          <a:graphicData uri="http://schemas.openxmlformats.org/presentationml/2006/ole">
            <mc:AlternateContent xmlns:mc="http://schemas.openxmlformats.org/markup-compatibility/2006">
              <mc:Choice xmlns:v="urn:schemas-microsoft-com:vml" Requires="v">
                <p:oleObj spid="_x0000_s14339" name="方程式" r:id="rId6" imgW="1663700" imgH="241300" progId="Equation.3">
                  <p:embed/>
                </p:oleObj>
              </mc:Choice>
              <mc:Fallback>
                <p:oleObj name="方程式" r:id="rId6" imgW="1663700" imgH="241300" progId="Equation.3">
                  <p:embed/>
                  <p:pic>
                    <p:nvPicPr>
                      <p:cNvPr id="1433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9" y="2276475"/>
                        <a:ext cx="30241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文字方塊 6"/>
          <p:cNvSpPr txBox="1">
            <a:spLocks noChangeArrowheads="1"/>
          </p:cNvSpPr>
          <p:nvPr/>
        </p:nvSpPr>
        <p:spPr bwMode="auto">
          <a:xfrm>
            <a:off x="2135189" y="5661025"/>
            <a:ext cx="792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理論上這就是重建的連續時間訊號，它是無限多個函數的線性組合。</a:t>
            </a: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536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DC5F725D-163D-4A0A-B9B3-F691F0449751}" type="slidenum">
              <a:rPr kumimoji="0" lang="zh-TW" altLang="en-US" sz="1400">
                <a:solidFill>
                  <a:schemeClr val="tx1"/>
                </a:solidFill>
              </a:rPr>
              <a:pPr eaLnBrk="1" hangingPunct="1"/>
              <a:t>18</a:t>
            </a:fld>
            <a:endParaRPr kumimoji="0" lang="en-US" altLang="zh-TW" sz="1400">
              <a:solidFill>
                <a:schemeClr val="tx1"/>
              </a:solidFill>
            </a:endParaRPr>
          </a:p>
        </p:txBody>
      </p:sp>
      <p:sp>
        <p:nvSpPr>
          <p:cNvPr id="15366" name="Text Box 4"/>
          <p:cNvSpPr txBox="1">
            <a:spLocks noChangeArrowheads="1"/>
          </p:cNvSpPr>
          <p:nvPr/>
        </p:nvSpPr>
        <p:spPr bwMode="auto">
          <a:xfrm>
            <a:off x="1992314" y="2060575"/>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6.4  </a:t>
            </a:r>
            <a:r>
              <a:rPr lang="zh-TW" altLang="en-US"/>
              <a:t>以低通濾波作連續時間訊號的重建</a:t>
            </a:r>
            <a:endParaRPr lang="zh-TW" altLang="en-US" b="1"/>
          </a:p>
        </p:txBody>
      </p:sp>
      <p:sp>
        <p:nvSpPr>
          <p:cNvPr id="15367" name="Rectangle 6"/>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5368" name="Rectangle 8"/>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5362" name="Object 7"/>
          <p:cNvGraphicFramePr>
            <a:graphicFrameLocks noChangeAspect="1"/>
          </p:cNvGraphicFramePr>
          <p:nvPr/>
        </p:nvGraphicFramePr>
        <p:xfrm>
          <a:off x="2782889" y="2636838"/>
          <a:ext cx="6535737" cy="857250"/>
        </p:xfrm>
        <a:graphic>
          <a:graphicData uri="http://schemas.openxmlformats.org/presentationml/2006/ole">
            <mc:AlternateContent xmlns:mc="http://schemas.openxmlformats.org/markup-compatibility/2006">
              <mc:Choice xmlns:v="urn:schemas-microsoft-com:vml" Requires="v">
                <p:oleObj spid="_x0000_s15362" name="方程式" r:id="rId3" imgW="3416040" imgH="444240" progId="Equation.3">
                  <p:embed/>
                </p:oleObj>
              </mc:Choice>
              <mc:Fallback>
                <p:oleObj name="方程式" r:id="rId3" imgW="3416040" imgH="444240" progId="Equation.3">
                  <p:embed/>
                  <p:pic>
                    <p:nvPicPr>
                      <p:cNvPr id="1536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2636838"/>
                        <a:ext cx="653573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10"/>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5370" name="Rectangle 12"/>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pic>
        <p:nvPicPr>
          <p:cNvPr id="15371" name="Picture 16" descr="Fig_6-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4114800"/>
            <a:ext cx="41036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7" descr="Fig_6-6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375" y="3933825"/>
            <a:ext cx="44259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3" name="Object 12"/>
          <p:cNvGraphicFramePr>
            <a:graphicFrameLocks noChangeAspect="1"/>
          </p:cNvGraphicFramePr>
          <p:nvPr/>
        </p:nvGraphicFramePr>
        <p:xfrm>
          <a:off x="4224339" y="6165851"/>
          <a:ext cx="714375" cy="442913"/>
        </p:xfrm>
        <a:graphic>
          <a:graphicData uri="http://schemas.openxmlformats.org/presentationml/2006/ole">
            <mc:AlternateContent xmlns:mc="http://schemas.openxmlformats.org/markup-compatibility/2006">
              <mc:Choice xmlns:v="urn:schemas-microsoft-com:vml" Requires="v">
                <p:oleObj spid="_x0000_s15363" name="方程式" r:id="rId7" imgW="368280" imgH="228600" progId="Equation.3">
                  <p:embed/>
                </p:oleObj>
              </mc:Choice>
              <mc:Fallback>
                <p:oleObj name="方程式" r:id="rId7" imgW="368280" imgH="228600" progId="Equation.3">
                  <p:embed/>
                  <p:pic>
                    <p:nvPicPr>
                      <p:cNvPr id="1536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339" y="6165851"/>
                        <a:ext cx="7143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638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FFB82452-577B-403E-99C8-DCD904C4C57E}" type="slidenum">
              <a:rPr kumimoji="0" lang="zh-TW" altLang="en-US" sz="1400">
                <a:solidFill>
                  <a:schemeClr val="tx1"/>
                </a:solidFill>
              </a:rPr>
              <a:pPr eaLnBrk="1" hangingPunct="1"/>
              <a:t>19</a:t>
            </a:fld>
            <a:endParaRPr kumimoji="0" lang="en-US" altLang="zh-TW" sz="1400">
              <a:solidFill>
                <a:schemeClr val="tx1"/>
              </a:solidFill>
            </a:endParaRPr>
          </a:p>
        </p:txBody>
      </p:sp>
      <p:graphicFrame>
        <p:nvGraphicFramePr>
          <p:cNvPr id="16386" name="Object 5"/>
          <p:cNvGraphicFramePr>
            <a:graphicFrameLocks noChangeAspect="1"/>
          </p:cNvGraphicFramePr>
          <p:nvPr/>
        </p:nvGraphicFramePr>
        <p:xfrm>
          <a:off x="1919289" y="2565401"/>
          <a:ext cx="3557587" cy="1458913"/>
        </p:xfrm>
        <a:graphic>
          <a:graphicData uri="http://schemas.openxmlformats.org/presentationml/2006/ole">
            <mc:AlternateContent xmlns:mc="http://schemas.openxmlformats.org/markup-compatibility/2006">
              <mc:Choice xmlns:v="urn:schemas-microsoft-com:vml" Requires="v">
                <p:oleObj spid="_x0000_s16386" name="方程式" r:id="rId3" imgW="1968480" imgH="812520" progId="Equation.3">
                  <p:embed/>
                </p:oleObj>
              </mc:Choice>
              <mc:Fallback>
                <p:oleObj name="方程式" r:id="rId3" imgW="1968480" imgH="812520" progId="Equation.3">
                  <p:embed/>
                  <p:pic>
                    <p:nvPicPr>
                      <p:cNvPr id="1638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2565401"/>
                        <a:ext cx="3557587" cy="145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0" name="Picture 6" descr="Fig_6-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9" y="4076700"/>
            <a:ext cx="424973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Fig_6-7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6" y="4005263"/>
            <a:ext cx="4162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6387" name="Object 8"/>
          <p:cNvGraphicFramePr>
            <a:graphicFrameLocks noChangeAspect="1"/>
          </p:cNvGraphicFramePr>
          <p:nvPr/>
        </p:nvGraphicFramePr>
        <p:xfrm>
          <a:off x="5951539" y="3068638"/>
          <a:ext cx="4370387" cy="785812"/>
        </p:xfrm>
        <a:graphic>
          <a:graphicData uri="http://schemas.openxmlformats.org/presentationml/2006/ole">
            <mc:AlternateContent xmlns:mc="http://schemas.openxmlformats.org/markup-compatibility/2006">
              <mc:Choice xmlns:v="urn:schemas-microsoft-com:vml" Requires="v">
                <p:oleObj spid="_x0000_s16387" name="方程式" r:id="rId7" imgW="2540000" imgH="457200" progId="Equation.3">
                  <p:embed/>
                </p:oleObj>
              </mc:Choice>
              <mc:Fallback>
                <p:oleObj name="方程式" r:id="rId7" imgW="2540000" imgH="457200" progId="Equation.3">
                  <p:embed/>
                  <p:pic>
                    <p:nvPicPr>
                      <p:cNvPr id="1638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539" y="3068638"/>
                        <a:ext cx="437038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文字方塊 8"/>
          <p:cNvSpPr txBox="1">
            <a:spLocks noChangeArrowheads="1"/>
          </p:cNvSpPr>
          <p:nvPr/>
        </p:nvSpPr>
        <p:spPr bwMode="auto">
          <a:xfrm>
            <a:off x="2063750" y="213360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理想低通濾波器</a:t>
            </a: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EDB91B3E-6F91-4F54-9628-663F1680E2BA}" type="slidenum">
              <a:rPr kumimoji="0" lang="zh-TW" altLang="en-US" sz="1400">
                <a:solidFill>
                  <a:schemeClr val="tx1"/>
                </a:solidFill>
              </a:rPr>
              <a:pPr eaLnBrk="1" hangingPunct="1"/>
              <a:t>2</a:t>
            </a:fld>
            <a:endParaRPr kumimoji="0" lang="en-US" altLang="zh-TW" sz="1400">
              <a:solidFill>
                <a:schemeClr val="tx1"/>
              </a:solidFill>
            </a:endParaRPr>
          </a:p>
        </p:txBody>
      </p:sp>
      <p:sp>
        <p:nvSpPr>
          <p:cNvPr id="64516" name="Text Box 9"/>
          <p:cNvSpPr txBox="1">
            <a:spLocks noChangeArrowheads="1"/>
          </p:cNvSpPr>
          <p:nvPr/>
        </p:nvSpPr>
        <p:spPr bwMode="auto">
          <a:xfrm>
            <a:off x="6096000" y="6021389"/>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endParaRPr lang="en-US" altLang="zh-TW">
              <a:solidFill>
                <a:schemeClr val="tx1"/>
              </a:solidFill>
              <a:latin typeface="Times New Roman" pitchFamily="18" charset="0"/>
            </a:endParaRPr>
          </a:p>
        </p:txBody>
      </p:sp>
      <p:sp>
        <p:nvSpPr>
          <p:cNvPr id="64517" name="Text Box 11"/>
          <p:cNvSpPr txBox="1">
            <a:spLocks noChangeArrowheads="1"/>
          </p:cNvSpPr>
          <p:nvPr/>
        </p:nvSpPr>
        <p:spPr bwMode="auto">
          <a:xfrm>
            <a:off x="2279650" y="2060575"/>
            <a:ext cx="784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b="1"/>
              <a:t>第六章 取樣與離散時間處理</a:t>
            </a:r>
          </a:p>
          <a:p>
            <a:pPr eaLnBrk="1" hangingPunct="1"/>
            <a:endParaRPr kumimoji="0" lang="en-US" altLang="zh-TW" b="1"/>
          </a:p>
          <a:p>
            <a:pPr eaLnBrk="1" hangingPunct="1"/>
            <a:r>
              <a:rPr kumimoji="0" lang="en-US" altLang="zh-TW"/>
              <a:t>6.1 </a:t>
            </a:r>
            <a:r>
              <a:rPr kumimoji="0" lang="zh-TW" altLang="en-US"/>
              <a:t>取樣理論</a:t>
            </a:r>
          </a:p>
          <a:p>
            <a:pPr eaLnBrk="1" hangingPunct="1"/>
            <a:r>
              <a:rPr kumimoji="0" lang="en-US" altLang="zh-TW"/>
              <a:t>6.2 </a:t>
            </a:r>
            <a:r>
              <a:rPr kumimoji="0" lang="zh-TW" altLang="en-US"/>
              <a:t>連續時間訊號之重建</a:t>
            </a:r>
          </a:p>
          <a:p>
            <a:pPr eaLnBrk="1" hangingPunct="1"/>
            <a:r>
              <a:rPr kumimoji="0" lang="en-US" altLang="zh-TW"/>
              <a:t>6.3 </a:t>
            </a:r>
            <a:r>
              <a:rPr kumimoji="0" lang="zh-TW" altLang="en-US"/>
              <a:t>取樣點之跳選與內插</a:t>
            </a:r>
          </a:p>
          <a:p>
            <a:pPr eaLnBrk="1" hangingPunct="1"/>
            <a:r>
              <a:rPr kumimoji="0" lang="en-US" altLang="zh-TW"/>
              <a:t>6.4 </a:t>
            </a:r>
            <a:r>
              <a:rPr kumimoji="0" lang="zh-TW" altLang="en-US"/>
              <a:t>對連續時間訊號作離散時間處理</a:t>
            </a:r>
          </a:p>
          <a:p>
            <a:pPr eaLnBrk="1" hangingPunct="1"/>
            <a:r>
              <a:rPr kumimoji="0" lang="en-US" altLang="zh-TW"/>
              <a:t>6.5 </a:t>
            </a:r>
            <a:r>
              <a:rPr kumimoji="0" lang="zh-TW" altLang="en-US"/>
              <a:t>以傅立葉級數表示有限長度的非週期性訊號</a:t>
            </a:r>
          </a:p>
          <a:p>
            <a:pPr eaLnBrk="1" hangingPunct="1"/>
            <a:r>
              <a:rPr kumimoji="0" lang="en-US" altLang="zh-TW"/>
              <a:t>6.6 </a:t>
            </a:r>
            <a:r>
              <a:rPr kumimoji="0" lang="zh-TW" altLang="en-US"/>
              <a:t>快速傅立葉轉換</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741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810196E-043A-4061-83E9-792EBAC42367}" type="slidenum">
              <a:rPr kumimoji="0" lang="zh-TW" altLang="en-US" sz="1400">
                <a:solidFill>
                  <a:schemeClr val="tx1"/>
                </a:solidFill>
              </a:rPr>
              <a:pPr eaLnBrk="1" hangingPunct="1"/>
              <a:t>20</a:t>
            </a:fld>
            <a:endParaRPr kumimoji="0" lang="en-US" altLang="zh-TW" sz="1400">
              <a:solidFill>
                <a:schemeClr val="tx1"/>
              </a:solidFill>
            </a:endParaRPr>
          </a:p>
        </p:txBody>
      </p:sp>
      <p:sp>
        <p:nvSpPr>
          <p:cNvPr id="17414" name="Rectangle 5"/>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7410" name="Object 4"/>
          <p:cNvGraphicFramePr>
            <a:graphicFrameLocks noChangeAspect="1"/>
          </p:cNvGraphicFramePr>
          <p:nvPr/>
        </p:nvGraphicFramePr>
        <p:xfrm>
          <a:off x="6672263" y="2565401"/>
          <a:ext cx="3097212" cy="442913"/>
        </p:xfrm>
        <a:graphic>
          <a:graphicData uri="http://schemas.openxmlformats.org/presentationml/2006/ole">
            <mc:AlternateContent xmlns:mc="http://schemas.openxmlformats.org/markup-compatibility/2006">
              <mc:Choice xmlns:v="urn:schemas-microsoft-com:vml" Requires="v">
                <p:oleObj spid="_x0000_s17410" name="方程式" r:id="rId3" imgW="1663700" imgH="241300" progId="Equation.3">
                  <p:embed/>
                </p:oleObj>
              </mc:Choice>
              <mc:Fallback>
                <p:oleObj name="方程式" r:id="rId3" imgW="1663700" imgH="241300" progId="Equation.3">
                  <p:embed/>
                  <p:pic>
                    <p:nvPicPr>
                      <p:cNvPr id="174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2565401"/>
                        <a:ext cx="3097212"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Rectangle 7"/>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7411" name="Object 6"/>
          <p:cNvGraphicFramePr>
            <a:graphicFrameLocks noChangeAspect="1"/>
          </p:cNvGraphicFramePr>
          <p:nvPr/>
        </p:nvGraphicFramePr>
        <p:xfrm>
          <a:off x="1992313" y="2420938"/>
          <a:ext cx="3694112" cy="1524000"/>
        </p:xfrm>
        <a:graphic>
          <a:graphicData uri="http://schemas.openxmlformats.org/presentationml/2006/ole">
            <mc:AlternateContent xmlns:mc="http://schemas.openxmlformats.org/markup-compatibility/2006">
              <mc:Choice xmlns:v="urn:schemas-microsoft-com:vml" Requires="v">
                <p:oleObj spid="_x0000_s17411" name="方程式" r:id="rId5" imgW="2171520" imgH="888840" progId="Equation.3">
                  <p:embed/>
                </p:oleObj>
              </mc:Choice>
              <mc:Fallback>
                <p:oleObj name="方程式" r:id="rId5" imgW="2171520" imgH="888840" progId="Equation.3">
                  <p:embed/>
                  <p:pic>
                    <p:nvPicPr>
                      <p:cNvPr id="1741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2420938"/>
                        <a:ext cx="3694112"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6" name="Picture 8" descr="Fig_6-7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463" y="3844926"/>
            <a:ext cx="40894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Fig_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4005264"/>
            <a:ext cx="430688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文字方塊 9"/>
          <p:cNvSpPr txBox="1">
            <a:spLocks noChangeArrowheads="1"/>
          </p:cNvSpPr>
          <p:nvPr/>
        </p:nvSpPr>
        <p:spPr bwMode="auto">
          <a:xfrm>
            <a:off x="2063750" y="1989138"/>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將取樣後訊號頻譜</a:t>
            </a:r>
            <a:r>
              <a:rPr lang="en-US" altLang="zh-TW"/>
              <a:t> </a:t>
            </a:r>
            <a:r>
              <a:rPr lang="zh-TW" altLang="zh-TW"/>
              <a:t>取出一個週期，</a:t>
            </a:r>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84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7B444A3F-40C2-42DC-9A36-564AE72411A3}" type="slidenum">
              <a:rPr kumimoji="0" lang="zh-TW" altLang="en-US" sz="1400">
                <a:solidFill>
                  <a:schemeClr val="tx1"/>
                </a:solidFill>
              </a:rPr>
              <a:pPr eaLnBrk="1" hangingPunct="1"/>
              <a:t>21</a:t>
            </a:fld>
            <a:endParaRPr kumimoji="0" lang="en-US" altLang="zh-TW" sz="1400">
              <a:solidFill>
                <a:schemeClr val="tx1"/>
              </a:solidFill>
            </a:endParaRPr>
          </a:p>
        </p:txBody>
      </p:sp>
      <p:sp>
        <p:nvSpPr>
          <p:cNvPr id="18439" name="Text Box 4"/>
          <p:cNvSpPr txBox="1">
            <a:spLocks noChangeArrowheads="1"/>
          </p:cNvSpPr>
          <p:nvPr/>
        </p:nvSpPr>
        <p:spPr bwMode="auto">
          <a:xfrm>
            <a:off x="1992314" y="1989138"/>
            <a:ext cx="395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零階保持</a:t>
            </a:r>
            <a:r>
              <a:rPr lang="en-US" altLang="zh-TW" b="1"/>
              <a:t>(zero order hold)</a:t>
            </a:r>
            <a:r>
              <a:rPr lang="zh-TW" altLang="en-US" b="1"/>
              <a:t>系統</a:t>
            </a:r>
          </a:p>
        </p:txBody>
      </p:sp>
      <p:sp>
        <p:nvSpPr>
          <p:cNvPr id="18440" name="Rectangle 6"/>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8434" name="Object 5"/>
          <p:cNvGraphicFramePr>
            <a:graphicFrameLocks noChangeAspect="1"/>
          </p:cNvGraphicFramePr>
          <p:nvPr/>
        </p:nvGraphicFramePr>
        <p:xfrm>
          <a:off x="2208213" y="3141664"/>
          <a:ext cx="2519362" cy="858837"/>
        </p:xfrm>
        <a:graphic>
          <a:graphicData uri="http://schemas.openxmlformats.org/presentationml/2006/ole">
            <mc:AlternateContent xmlns:mc="http://schemas.openxmlformats.org/markup-compatibility/2006">
              <mc:Choice xmlns:v="urn:schemas-microsoft-com:vml" Requires="v">
                <p:oleObj spid="_x0000_s18434" name="方程式" r:id="rId3" imgW="1346200" imgH="457200" progId="Equation.3">
                  <p:embed/>
                </p:oleObj>
              </mc:Choice>
              <mc:Fallback>
                <p:oleObj name="方程式" r:id="rId3" imgW="1346200" imgH="457200" progId="Equation.3">
                  <p:embed/>
                  <p:pic>
                    <p:nvPicPr>
                      <p:cNvPr id="1843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141664"/>
                        <a:ext cx="2519362"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8435" name="Object 8"/>
          <p:cNvGraphicFramePr>
            <a:graphicFrameLocks noChangeAspect="1"/>
          </p:cNvGraphicFramePr>
          <p:nvPr/>
        </p:nvGraphicFramePr>
        <p:xfrm>
          <a:off x="5029200" y="2924175"/>
          <a:ext cx="5638800" cy="1631950"/>
        </p:xfrm>
        <a:graphic>
          <a:graphicData uri="http://schemas.openxmlformats.org/presentationml/2006/ole">
            <mc:AlternateContent xmlns:mc="http://schemas.openxmlformats.org/markup-compatibility/2006">
              <mc:Choice xmlns:v="urn:schemas-microsoft-com:vml" Requires="v">
                <p:oleObj spid="_x0000_s18435" name="方程式" r:id="rId5" imgW="3162240" imgH="914400" progId="Equation.3">
                  <p:embed/>
                </p:oleObj>
              </mc:Choice>
              <mc:Fallback>
                <p:oleObj name="方程式" r:id="rId5" imgW="3162240" imgH="914400" progId="Equation.3">
                  <p:embed/>
                  <p:pic>
                    <p:nvPicPr>
                      <p:cNvPr id="18435"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924175"/>
                        <a:ext cx="5638800"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2" name="Picture 10" descr="Fig_6-9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826" y="4221163"/>
            <a:ext cx="4176713"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Fig_6-9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0463" y="4530726"/>
            <a:ext cx="352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4"/>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8445" name="文字方塊 11"/>
          <p:cNvSpPr txBox="1">
            <a:spLocks noChangeArrowheads="1"/>
          </p:cNvSpPr>
          <p:nvPr/>
        </p:nvSpPr>
        <p:spPr bwMode="auto">
          <a:xfrm>
            <a:off x="2063751" y="2349501"/>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在每個間隔</a:t>
            </a:r>
            <a:r>
              <a:rPr lang="en-US" altLang="zh-TW"/>
              <a:t> </a:t>
            </a:r>
            <a:r>
              <a:rPr lang="zh-TW" altLang="en-US"/>
              <a:t>       </a:t>
            </a:r>
            <a:r>
              <a:rPr lang="zh-TW" altLang="zh-TW"/>
              <a:t>時間內取入連續時間訊號的振幅，然後就保持此振幅值，直到下一個取樣時間才換成新的振幅值，</a:t>
            </a:r>
            <a:endParaRPr lang="zh-TW" altLang="en-US"/>
          </a:p>
        </p:txBody>
      </p:sp>
      <p:graphicFrame>
        <p:nvGraphicFramePr>
          <p:cNvPr id="18436" name="Object 12"/>
          <p:cNvGraphicFramePr>
            <a:graphicFrameLocks noChangeAspect="1"/>
          </p:cNvGraphicFramePr>
          <p:nvPr/>
        </p:nvGraphicFramePr>
        <p:xfrm>
          <a:off x="3503613" y="2349501"/>
          <a:ext cx="271462" cy="404813"/>
        </p:xfrm>
        <a:graphic>
          <a:graphicData uri="http://schemas.openxmlformats.org/presentationml/2006/ole">
            <mc:AlternateContent xmlns:mc="http://schemas.openxmlformats.org/markup-compatibility/2006">
              <mc:Choice xmlns:v="urn:schemas-microsoft-com:vml" Requires="v">
                <p:oleObj spid="_x0000_s18436" name="Equation" r:id="rId9" imgW="152280" imgH="228600" progId="Equation.3">
                  <p:embed/>
                </p:oleObj>
              </mc:Choice>
              <mc:Fallback>
                <p:oleObj name="Equation" r:id="rId9" imgW="152280" imgH="228600" progId="Equation.3">
                  <p:embed/>
                  <p:pic>
                    <p:nvPicPr>
                      <p:cNvPr id="1843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3613" y="2349501"/>
                        <a:ext cx="271462"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946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E00626F6-B715-42BC-A98E-532BDECA2FF7}" type="slidenum">
              <a:rPr kumimoji="0" lang="zh-TW" altLang="en-US" sz="1400">
                <a:solidFill>
                  <a:schemeClr val="tx1"/>
                </a:solidFill>
              </a:rPr>
              <a:pPr eaLnBrk="1" hangingPunct="1"/>
              <a:t>22</a:t>
            </a:fld>
            <a:endParaRPr kumimoji="0" lang="en-US" altLang="zh-TW" sz="1400">
              <a:solidFill>
                <a:schemeClr val="tx1"/>
              </a:solidFill>
            </a:endParaRPr>
          </a:p>
        </p:txBody>
      </p:sp>
      <p:sp>
        <p:nvSpPr>
          <p:cNvPr id="19463" name="Rectangle 5"/>
          <p:cNvSpPr>
            <a:spLocks noChangeArrowheads="1"/>
          </p:cNvSpPr>
          <p:nvPr/>
        </p:nvSpPr>
        <p:spPr bwMode="auto">
          <a:xfrm>
            <a:off x="1524001" y="27860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9458" name="Object 4"/>
          <p:cNvGraphicFramePr>
            <a:graphicFrameLocks noChangeAspect="1"/>
          </p:cNvGraphicFramePr>
          <p:nvPr/>
        </p:nvGraphicFramePr>
        <p:xfrm>
          <a:off x="2208214" y="1916114"/>
          <a:ext cx="8142287" cy="1800225"/>
        </p:xfrm>
        <a:graphic>
          <a:graphicData uri="http://schemas.openxmlformats.org/presentationml/2006/ole">
            <mc:AlternateContent xmlns:mc="http://schemas.openxmlformats.org/markup-compatibility/2006">
              <mc:Choice xmlns:v="urn:schemas-microsoft-com:vml" Requires="v">
                <p:oleObj spid="_x0000_s19458" name="方程式" r:id="rId3" imgW="4000320" imgH="888840" progId="Equation.3">
                  <p:embed/>
                </p:oleObj>
              </mc:Choice>
              <mc:Fallback>
                <p:oleObj name="方程式" r:id="rId3" imgW="4000320" imgH="888840" progId="Equation.3">
                  <p:embed/>
                  <p:pic>
                    <p:nvPicPr>
                      <p:cNvPr id="194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1916114"/>
                        <a:ext cx="8142287"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4" name="Picture 6" descr="Fig_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149725"/>
            <a:ext cx="42878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Object 11"/>
          <p:cNvGraphicFramePr>
            <a:graphicFrameLocks noChangeAspect="1"/>
          </p:cNvGraphicFramePr>
          <p:nvPr/>
        </p:nvGraphicFramePr>
        <p:xfrm>
          <a:off x="2855913" y="4005263"/>
          <a:ext cx="2138362" cy="430212"/>
        </p:xfrm>
        <a:graphic>
          <a:graphicData uri="http://schemas.openxmlformats.org/presentationml/2006/ole">
            <mc:AlternateContent xmlns:mc="http://schemas.openxmlformats.org/markup-compatibility/2006">
              <mc:Choice xmlns:v="urn:schemas-microsoft-com:vml" Requires="v">
                <p:oleObj spid="_x0000_s19459" name="方程式" r:id="rId6" imgW="1193760" imgH="241200" progId="Equation.3">
                  <p:embed/>
                </p:oleObj>
              </mc:Choice>
              <mc:Fallback>
                <p:oleObj name="方程式" r:id="rId6" imgW="1193760" imgH="241200" progId="Equation.3">
                  <p:embed/>
                  <p:pic>
                    <p:nvPicPr>
                      <p:cNvPr id="19459"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913" y="4005263"/>
                        <a:ext cx="2138362"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5" name="Picture 10" descr="Fig_6-10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200" y="4076701"/>
            <a:ext cx="42418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0" name="Object 10"/>
          <p:cNvGraphicFramePr>
            <a:graphicFrameLocks noChangeAspect="1"/>
          </p:cNvGraphicFramePr>
          <p:nvPr/>
        </p:nvGraphicFramePr>
        <p:xfrm>
          <a:off x="6456364" y="3933826"/>
          <a:ext cx="1711325" cy="396875"/>
        </p:xfrm>
        <a:graphic>
          <a:graphicData uri="http://schemas.openxmlformats.org/presentationml/2006/ole">
            <mc:AlternateContent xmlns:mc="http://schemas.openxmlformats.org/markup-compatibility/2006">
              <mc:Choice xmlns:v="urn:schemas-microsoft-com:vml" Requires="v">
                <p:oleObj spid="_x0000_s19460" name="Equation" r:id="rId9" imgW="1028520" imgH="241200" progId="Equation.3">
                  <p:embed/>
                </p:oleObj>
              </mc:Choice>
              <mc:Fallback>
                <p:oleObj name="Equation" r:id="rId9" imgW="1028520" imgH="241200" progId="Equation.3">
                  <p:embed/>
                  <p:pic>
                    <p:nvPicPr>
                      <p:cNvPr id="1946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6364" y="3933826"/>
                        <a:ext cx="171132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pic>
        <p:nvPicPr>
          <p:cNvPr id="20485" name="Picture 4" descr="Fig_6-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708276"/>
            <a:ext cx="3657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Fig_6-1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2781301"/>
            <a:ext cx="37147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1"/>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0488" name="Rectangle 13"/>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0482" name="Object 12"/>
          <p:cNvGraphicFramePr>
            <a:graphicFrameLocks noChangeAspect="1"/>
          </p:cNvGraphicFramePr>
          <p:nvPr/>
        </p:nvGraphicFramePr>
        <p:xfrm>
          <a:off x="2063750" y="2133600"/>
          <a:ext cx="3130550" cy="452438"/>
        </p:xfrm>
        <a:graphic>
          <a:graphicData uri="http://schemas.openxmlformats.org/presentationml/2006/ole">
            <mc:AlternateContent xmlns:mc="http://schemas.openxmlformats.org/markup-compatibility/2006">
              <mc:Choice xmlns:v="urn:schemas-microsoft-com:vml" Requires="v">
                <p:oleObj spid="_x0000_s20482" name="Equation" r:id="rId5" imgW="1688367" imgH="241195" progId="Equation.3">
                  <p:embed/>
                </p:oleObj>
              </mc:Choice>
              <mc:Fallback>
                <p:oleObj name="Equation" r:id="rId5" imgW="1688367" imgH="241195" progId="Equation.3">
                  <p:embed/>
                  <p:pic>
                    <p:nvPicPr>
                      <p:cNvPr id="2048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0" y="2133600"/>
                        <a:ext cx="31305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文字方塊 7"/>
          <p:cNvSpPr txBox="1">
            <a:spLocks noChangeArrowheads="1"/>
          </p:cNvSpPr>
          <p:nvPr/>
        </p:nvSpPr>
        <p:spPr bwMode="auto">
          <a:xfrm>
            <a:off x="2208214" y="5157788"/>
            <a:ext cx="770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取出的頻譜受到             的變形，而且有</a:t>
            </a:r>
            <a:r>
              <a:rPr lang="zh-TW" altLang="zh-TW"/>
              <a:t>高頻的虛像成分</a:t>
            </a:r>
            <a:r>
              <a:rPr lang="zh-TW" altLang="en-US"/>
              <a:t>。</a:t>
            </a:r>
          </a:p>
        </p:txBody>
      </p:sp>
      <p:graphicFrame>
        <p:nvGraphicFramePr>
          <p:cNvPr id="20483" name="Object 4"/>
          <p:cNvGraphicFramePr>
            <a:graphicFrameLocks noChangeAspect="1"/>
          </p:cNvGraphicFramePr>
          <p:nvPr/>
        </p:nvGraphicFramePr>
        <p:xfrm>
          <a:off x="4079876" y="5229225"/>
          <a:ext cx="866775" cy="376238"/>
        </p:xfrm>
        <a:graphic>
          <a:graphicData uri="http://schemas.openxmlformats.org/presentationml/2006/ole">
            <mc:AlternateContent xmlns:mc="http://schemas.openxmlformats.org/markup-compatibility/2006">
              <mc:Choice xmlns:v="urn:schemas-microsoft-com:vml" Requires="v">
                <p:oleObj spid="_x0000_s20483" name="方程式" r:id="rId7" imgW="520560" imgH="228600" progId="Equation.3">
                  <p:embed/>
                </p:oleObj>
              </mc:Choice>
              <mc:Fallback>
                <p:oleObj name="方程式" r:id="rId7" imgW="520560" imgH="228600" progId="Equation.3">
                  <p:embed/>
                  <p:pic>
                    <p:nvPicPr>
                      <p:cNvPr id="2048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6" y="5229225"/>
                        <a:ext cx="866775"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53B912D-08AC-425B-9EF0-CDF06471EC35}" type="slidenum">
              <a:rPr kumimoji="0" lang="zh-TW" altLang="en-US" sz="1400">
                <a:solidFill>
                  <a:schemeClr val="tx1"/>
                </a:solidFill>
              </a:rPr>
              <a:pPr eaLnBrk="1" hangingPunct="1"/>
              <a:t>23</a:t>
            </a:fld>
            <a:endParaRPr kumimoji="0" lang="en-US" altLang="zh-TW" sz="140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1510"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17D95EA6-99C1-4816-9807-E728F2915F26}" type="slidenum">
              <a:rPr kumimoji="0" lang="zh-TW" altLang="en-US" sz="1400">
                <a:solidFill>
                  <a:schemeClr val="tx1"/>
                </a:solidFill>
              </a:rPr>
              <a:pPr eaLnBrk="1" hangingPunct="1"/>
              <a:t>24</a:t>
            </a:fld>
            <a:endParaRPr kumimoji="0" lang="en-US" altLang="zh-TW" sz="1400">
              <a:solidFill>
                <a:schemeClr val="tx1"/>
              </a:solidFill>
            </a:endParaRPr>
          </a:p>
        </p:txBody>
      </p:sp>
      <p:sp>
        <p:nvSpPr>
          <p:cNvPr id="21511" name="文字方塊 14"/>
          <p:cNvSpPr txBox="1">
            <a:spLocks noChangeArrowheads="1"/>
          </p:cNvSpPr>
          <p:nvPr/>
        </p:nvSpPr>
        <p:spPr bwMode="auto">
          <a:xfrm>
            <a:off x="2208213" y="2924175"/>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b="1"/>
              <a:t>反虛像的重建濾波器</a:t>
            </a:r>
            <a:r>
              <a:rPr lang="en-US" altLang="zh-TW" b="1"/>
              <a:t>(anti-imaging reconstruction filter)</a:t>
            </a:r>
            <a:endParaRPr lang="zh-TW" altLang="en-US" b="1"/>
          </a:p>
        </p:txBody>
      </p:sp>
      <p:graphicFrame>
        <p:nvGraphicFramePr>
          <p:cNvPr id="21506" name="Object 9"/>
          <p:cNvGraphicFramePr>
            <a:graphicFrameLocks noChangeAspect="1"/>
          </p:cNvGraphicFramePr>
          <p:nvPr/>
        </p:nvGraphicFramePr>
        <p:xfrm>
          <a:off x="2279651" y="3429000"/>
          <a:ext cx="4176713" cy="1150938"/>
        </p:xfrm>
        <a:graphic>
          <a:graphicData uri="http://schemas.openxmlformats.org/presentationml/2006/ole">
            <mc:AlternateContent xmlns:mc="http://schemas.openxmlformats.org/markup-compatibility/2006">
              <mc:Choice xmlns:v="urn:schemas-microsoft-com:vml" Requires="v">
                <p:oleObj spid="_x0000_s21506" name="方程式" r:id="rId3" imgW="2311400" imgH="635000" progId="Equation.3">
                  <p:embed/>
                </p:oleObj>
              </mc:Choice>
              <mc:Fallback>
                <p:oleObj name="方程式" r:id="rId3" imgW="2311400" imgH="635000" progId="Equation.3">
                  <p:embed/>
                  <p:pic>
                    <p:nvPicPr>
                      <p:cNvPr id="2150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3429000"/>
                        <a:ext cx="4176713"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10"/>
          <p:cNvGraphicFramePr>
            <a:graphicFrameLocks noChangeAspect="1"/>
          </p:cNvGraphicFramePr>
          <p:nvPr/>
        </p:nvGraphicFramePr>
        <p:xfrm>
          <a:off x="2351088" y="5876926"/>
          <a:ext cx="2792412" cy="404813"/>
        </p:xfrm>
        <a:graphic>
          <a:graphicData uri="http://schemas.openxmlformats.org/presentationml/2006/ole">
            <mc:AlternateContent xmlns:mc="http://schemas.openxmlformats.org/markup-compatibility/2006">
              <mc:Choice xmlns:v="urn:schemas-microsoft-com:vml" Requires="v">
                <p:oleObj spid="_x0000_s21507" name="Equation" r:id="rId5" imgW="1574800" imgH="228600" progId="Equation.3">
                  <p:embed/>
                </p:oleObj>
              </mc:Choice>
              <mc:Fallback>
                <p:oleObj name="Equation" r:id="rId5" imgW="1574800" imgH="228600" progId="Equation.3">
                  <p:embed/>
                  <p:pic>
                    <p:nvPicPr>
                      <p:cNvPr id="21507"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5876926"/>
                        <a:ext cx="2792412"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12" name="Picture 9" descr="Fig_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933826"/>
            <a:ext cx="4076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文字方塊 7"/>
          <p:cNvSpPr txBox="1">
            <a:spLocks noChangeArrowheads="1"/>
          </p:cNvSpPr>
          <p:nvPr/>
        </p:nvSpPr>
        <p:spPr bwMode="auto">
          <a:xfrm>
            <a:off x="2135188" y="2133600"/>
            <a:ext cx="806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我們必須設計一個低通的重建濾波器</a:t>
            </a:r>
            <a:r>
              <a:rPr lang="en-US" altLang="zh-TW"/>
              <a:t>(reconstruction filter)</a:t>
            </a:r>
            <a:r>
              <a:rPr lang="zh-TW" altLang="zh-TW"/>
              <a:t>，它能去除高頻的虛像成分，同時抵消</a:t>
            </a:r>
            <a:r>
              <a:rPr lang="en-US" altLang="zh-TW"/>
              <a:t> </a:t>
            </a:r>
            <a:r>
              <a:rPr lang="zh-TW" altLang="en-US"/>
              <a:t>           </a:t>
            </a:r>
            <a:r>
              <a:rPr lang="zh-TW" altLang="zh-TW"/>
              <a:t>所造成的效應。</a:t>
            </a:r>
            <a:endParaRPr lang="zh-TW" altLang="en-US"/>
          </a:p>
        </p:txBody>
      </p:sp>
      <p:graphicFrame>
        <p:nvGraphicFramePr>
          <p:cNvPr id="21508" name="Object 4"/>
          <p:cNvGraphicFramePr>
            <a:graphicFrameLocks noChangeAspect="1"/>
          </p:cNvGraphicFramePr>
          <p:nvPr/>
        </p:nvGraphicFramePr>
        <p:xfrm>
          <a:off x="5303839" y="2492375"/>
          <a:ext cx="866775" cy="376238"/>
        </p:xfrm>
        <a:graphic>
          <a:graphicData uri="http://schemas.openxmlformats.org/presentationml/2006/ole">
            <mc:AlternateContent xmlns:mc="http://schemas.openxmlformats.org/markup-compatibility/2006">
              <mc:Choice xmlns:v="urn:schemas-microsoft-com:vml" Requires="v">
                <p:oleObj spid="_x0000_s21508" name="方程式" r:id="rId8" imgW="520560" imgH="228600" progId="Equation.3">
                  <p:embed/>
                </p:oleObj>
              </mc:Choice>
              <mc:Fallback>
                <p:oleObj name="方程式" r:id="rId8" imgW="520560" imgH="228600" progId="Equation.3">
                  <p:embed/>
                  <p:pic>
                    <p:nvPicPr>
                      <p:cNvPr id="2150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9" y="2492375"/>
                        <a:ext cx="866775"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文字方塊 9"/>
          <p:cNvSpPr txBox="1">
            <a:spLocks noChangeArrowheads="1"/>
          </p:cNvSpPr>
          <p:nvPr/>
        </p:nvSpPr>
        <p:spPr bwMode="auto">
          <a:xfrm>
            <a:off x="2351089" y="4724400"/>
            <a:ext cx="3889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通過頻帶到截止頻帶之間有一個過渡區，此區間也留作為設計濾波器的彈性</a:t>
            </a:r>
            <a:r>
              <a:rPr lang="zh-TW" altLang="en-US"/>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25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4E9A635-5A7F-4C5D-AC45-FE5F4ECFB3DD}" type="slidenum">
              <a:rPr kumimoji="0" lang="zh-TW" altLang="en-US" sz="1400">
                <a:solidFill>
                  <a:schemeClr val="tx1"/>
                </a:solidFill>
              </a:rPr>
              <a:pPr eaLnBrk="1" hangingPunct="1"/>
              <a:t>25</a:t>
            </a:fld>
            <a:endParaRPr kumimoji="0" lang="en-US" altLang="zh-TW" sz="1400">
              <a:solidFill>
                <a:schemeClr val="tx1"/>
              </a:solidFill>
            </a:endParaRPr>
          </a:p>
        </p:txBody>
      </p:sp>
      <p:sp>
        <p:nvSpPr>
          <p:cNvPr id="22539" name="Rectangle 6"/>
          <p:cNvSpPr>
            <a:spLocks noChangeArrowheads="1"/>
          </p:cNvSpPr>
          <p:nvPr/>
        </p:nvSpPr>
        <p:spPr bwMode="auto">
          <a:xfrm>
            <a:off x="1524001" y="29098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2540" name="Rectangle 10"/>
          <p:cNvSpPr>
            <a:spLocks noChangeArrowheads="1"/>
          </p:cNvSpPr>
          <p:nvPr/>
        </p:nvSpPr>
        <p:spPr bwMode="auto">
          <a:xfrm>
            <a:off x="1524001" y="29098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2541" name="文字方塊 8"/>
          <p:cNvSpPr txBox="1">
            <a:spLocks noChangeArrowheads="1"/>
          </p:cNvSpPr>
          <p:nvPr/>
        </p:nvSpPr>
        <p:spPr bwMode="auto">
          <a:xfrm>
            <a:off x="1774826" y="2133600"/>
            <a:ext cx="7129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b="1"/>
              <a:t>例題</a:t>
            </a:r>
            <a:r>
              <a:rPr lang="en-US" altLang="zh-TW" b="1"/>
              <a:t>6.5  </a:t>
            </a:r>
            <a:r>
              <a:rPr lang="zh-TW" altLang="zh-TW"/>
              <a:t>以反虛像的重建濾波器作連續時間訊號的重建</a:t>
            </a:r>
            <a:endParaRPr lang="zh-TW" altLang="en-US"/>
          </a:p>
        </p:txBody>
      </p:sp>
      <p:sp>
        <p:nvSpPr>
          <p:cNvPr id="22542"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0" name="Object 9"/>
          <p:cNvGraphicFramePr>
            <a:graphicFrameLocks noChangeAspect="1"/>
          </p:cNvGraphicFramePr>
          <p:nvPr/>
        </p:nvGraphicFramePr>
        <p:xfrm>
          <a:off x="1992313" y="2636839"/>
          <a:ext cx="2906712" cy="477837"/>
        </p:xfrm>
        <a:graphic>
          <a:graphicData uri="http://schemas.openxmlformats.org/presentationml/2006/ole">
            <mc:AlternateContent xmlns:mc="http://schemas.openxmlformats.org/markup-compatibility/2006">
              <mc:Choice xmlns:v="urn:schemas-microsoft-com:vml" Requires="v">
                <p:oleObj spid="_x0000_s22530" name="Equation" r:id="rId3" imgW="1397000" imgH="228600" progId="Equation.3">
                  <p:embed/>
                </p:oleObj>
              </mc:Choice>
              <mc:Fallback>
                <p:oleObj name="Equation" r:id="rId3" imgW="1397000" imgH="228600" progId="Equation.3">
                  <p:embed/>
                  <p:pic>
                    <p:nvPicPr>
                      <p:cNvPr id="2253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2636839"/>
                        <a:ext cx="2906712"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3" name="Rectangle 1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1" name="Object 11"/>
          <p:cNvGraphicFramePr>
            <a:graphicFrameLocks noChangeAspect="1"/>
          </p:cNvGraphicFramePr>
          <p:nvPr/>
        </p:nvGraphicFramePr>
        <p:xfrm>
          <a:off x="6167439" y="2565400"/>
          <a:ext cx="3963987" cy="763588"/>
        </p:xfrm>
        <a:graphic>
          <a:graphicData uri="http://schemas.openxmlformats.org/presentationml/2006/ole">
            <mc:AlternateContent xmlns:mc="http://schemas.openxmlformats.org/markup-compatibility/2006">
              <mc:Choice xmlns:v="urn:schemas-microsoft-com:vml" Requires="v">
                <p:oleObj spid="_x0000_s22531" name="Equation" r:id="rId5" imgW="2171700" imgH="419100" progId="Equation.3">
                  <p:embed/>
                </p:oleObj>
              </mc:Choice>
              <mc:Fallback>
                <p:oleObj name="Equation" r:id="rId5" imgW="2171700" imgH="419100" progId="Equation.3">
                  <p:embed/>
                  <p:pic>
                    <p:nvPicPr>
                      <p:cNvPr id="2253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2565400"/>
                        <a:ext cx="3963987"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4" name="Rectangle 1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2" name="Object 13"/>
          <p:cNvGraphicFramePr>
            <a:graphicFrameLocks noChangeAspect="1"/>
          </p:cNvGraphicFramePr>
          <p:nvPr/>
        </p:nvGraphicFramePr>
        <p:xfrm>
          <a:off x="4295775" y="3500438"/>
          <a:ext cx="4071938" cy="863600"/>
        </p:xfrm>
        <a:graphic>
          <a:graphicData uri="http://schemas.openxmlformats.org/presentationml/2006/ole">
            <mc:AlternateContent xmlns:mc="http://schemas.openxmlformats.org/markup-compatibility/2006">
              <mc:Choice xmlns:v="urn:schemas-microsoft-com:vml" Requires="v">
                <p:oleObj spid="_x0000_s22532" name="Equation" r:id="rId7" imgW="2082800" imgH="444500" progId="Equation.3">
                  <p:embed/>
                </p:oleObj>
              </mc:Choice>
              <mc:Fallback>
                <p:oleObj name="Equation" r:id="rId7" imgW="2082800" imgH="444500" progId="Equation.3">
                  <p:embed/>
                  <p:pic>
                    <p:nvPicPr>
                      <p:cNvPr id="22532"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3500438"/>
                        <a:ext cx="40719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5"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3" name="Object 15"/>
          <p:cNvGraphicFramePr>
            <a:graphicFrameLocks noChangeAspect="1"/>
          </p:cNvGraphicFramePr>
          <p:nvPr/>
        </p:nvGraphicFramePr>
        <p:xfrm>
          <a:off x="2063751" y="4652964"/>
          <a:ext cx="3935413" cy="936625"/>
        </p:xfrm>
        <a:graphic>
          <a:graphicData uri="http://schemas.openxmlformats.org/presentationml/2006/ole">
            <mc:AlternateContent xmlns:mc="http://schemas.openxmlformats.org/markup-compatibility/2006">
              <mc:Choice xmlns:v="urn:schemas-microsoft-com:vml" Requires="v">
                <p:oleObj spid="_x0000_s22533" name="Equation" r:id="rId9" imgW="1828800" imgH="431800" progId="Equation.3">
                  <p:embed/>
                </p:oleObj>
              </mc:Choice>
              <mc:Fallback>
                <p:oleObj name="Equation" r:id="rId9" imgW="1828800" imgH="431800" progId="Equation.3">
                  <p:embed/>
                  <p:pic>
                    <p:nvPicPr>
                      <p:cNvPr id="2253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3751" y="4652964"/>
                        <a:ext cx="39354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6" name="Rectangle 1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4" name="Object 17"/>
          <p:cNvGraphicFramePr>
            <a:graphicFrameLocks noChangeAspect="1"/>
          </p:cNvGraphicFramePr>
          <p:nvPr/>
        </p:nvGraphicFramePr>
        <p:xfrm>
          <a:off x="6816726" y="4797425"/>
          <a:ext cx="3268663" cy="477838"/>
        </p:xfrm>
        <a:graphic>
          <a:graphicData uri="http://schemas.openxmlformats.org/presentationml/2006/ole">
            <mc:AlternateContent xmlns:mc="http://schemas.openxmlformats.org/markup-compatibility/2006">
              <mc:Choice xmlns:v="urn:schemas-microsoft-com:vml" Requires="v">
                <p:oleObj spid="_x0000_s22534" name="Equation" r:id="rId11" imgW="1676400" imgH="241300" progId="Equation.3">
                  <p:embed/>
                </p:oleObj>
              </mc:Choice>
              <mc:Fallback>
                <p:oleObj name="Equation" r:id="rId11" imgW="1676400" imgH="241300" progId="Equation.3">
                  <p:embed/>
                  <p:pic>
                    <p:nvPicPr>
                      <p:cNvPr id="22534"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6726" y="4797425"/>
                        <a:ext cx="3268663"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7" name="Rectangle 2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2535" name="Object 19"/>
          <p:cNvGraphicFramePr>
            <a:graphicFrameLocks noChangeAspect="1"/>
          </p:cNvGraphicFramePr>
          <p:nvPr/>
        </p:nvGraphicFramePr>
        <p:xfrm>
          <a:off x="2135188" y="5589589"/>
          <a:ext cx="5181600" cy="782637"/>
        </p:xfrm>
        <a:graphic>
          <a:graphicData uri="http://schemas.openxmlformats.org/presentationml/2006/ole">
            <mc:AlternateContent xmlns:mc="http://schemas.openxmlformats.org/markup-compatibility/2006">
              <mc:Choice xmlns:v="urn:schemas-microsoft-com:vml" Requires="v">
                <p:oleObj spid="_x0000_s22535" name="Equation" r:id="rId13" imgW="2628900" imgH="393700" progId="Equation.3">
                  <p:embed/>
                </p:oleObj>
              </mc:Choice>
              <mc:Fallback>
                <p:oleObj name="Equation" r:id="rId13" imgW="2628900" imgH="393700" progId="Equation.3">
                  <p:embed/>
                  <p:pic>
                    <p:nvPicPr>
                      <p:cNvPr id="22535"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5188" y="5589589"/>
                        <a:ext cx="51816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8" name="Rectangle 2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2549" name="文字方塊 21"/>
          <p:cNvSpPr txBox="1">
            <a:spLocks noChangeArrowheads="1"/>
          </p:cNvSpPr>
          <p:nvPr/>
        </p:nvSpPr>
        <p:spPr bwMode="auto">
          <a:xfrm>
            <a:off x="1992314" y="4365625"/>
            <a:ext cx="309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經由零階保持處理之後，</a:t>
            </a:r>
            <a:endParaRPr lang="zh-TW" altLang="en-US"/>
          </a:p>
        </p:txBody>
      </p:sp>
      <p:graphicFrame>
        <p:nvGraphicFramePr>
          <p:cNvPr id="22536" name="Object 21"/>
          <p:cNvGraphicFramePr>
            <a:graphicFrameLocks noChangeAspect="1"/>
          </p:cNvGraphicFramePr>
          <p:nvPr/>
        </p:nvGraphicFramePr>
        <p:xfrm>
          <a:off x="2782889" y="3141664"/>
          <a:ext cx="1101725" cy="428625"/>
        </p:xfrm>
        <a:graphic>
          <a:graphicData uri="http://schemas.openxmlformats.org/presentationml/2006/ole">
            <mc:AlternateContent xmlns:mc="http://schemas.openxmlformats.org/markup-compatibility/2006">
              <mc:Choice xmlns:v="urn:schemas-microsoft-com:vml" Requires="v">
                <p:oleObj spid="_x0000_s22536" name="方程式" r:id="rId15" imgW="558720" imgH="215640" progId="Equation.3">
                  <p:embed/>
                </p:oleObj>
              </mc:Choice>
              <mc:Fallback>
                <p:oleObj name="方程式" r:id="rId15" imgW="558720" imgH="215640" progId="Equation.3">
                  <p:embed/>
                  <p:pic>
                    <p:nvPicPr>
                      <p:cNvPr id="22536"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2889" y="3141664"/>
                        <a:ext cx="11017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50" name="文字方塊 23"/>
          <p:cNvSpPr txBox="1">
            <a:spLocks noChangeArrowheads="1"/>
          </p:cNvSpPr>
          <p:nvPr/>
        </p:nvSpPr>
        <p:spPr bwMode="auto">
          <a:xfrm>
            <a:off x="1992314" y="3789363"/>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取樣之後</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3558"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62AECCF-8F48-4C28-BBF7-21C1659295EF}" type="slidenum">
              <a:rPr kumimoji="0" lang="zh-TW" altLang="en-US" sz="1400">
                <a:solidFill>
                  <a:schemeClr val="tx1"/>
                </a:solidFill>
              </a:rPr>
              <a:pPr eaLnBrk="1" hangingPunct="1"/>
              <a:t>26</a:t>
            </a:fld>
            <a:endParaRPr kumimoji="0" lang="en-US" altLang="zh-TW" sz="1400">
              <a:solidFill>
                <a:schemeClr val="tx1"/>
              </a:solidFill>
            </a:endParaRPr>
          </a:p>
        </p:txBody>
      </p:sp>
      <p:sp>
        <p:nvSpPr>
          <p:cNvPr id="23559"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3560" name="Rectangle 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3554" name="Object 3"/>
          <p:cNvGraphicFramePr>
            <a:graphicFrameLocks noChangeAspect="1"/>
          </p:cNvGraphicFramePr>
          <p:nvPr/>
        </p:nvGraphicFramePr>
        <p:xfrm>
          <a:off x="5664200" y="5229225"/>
          <a:ext cx="3132138" cy="495300"/>
        </p:xfrm>
        <a:graphic>
          <a:graphicData uri="http://schemas.openxmlformats.org/presentationml/2006/ole">
            <mc:AlternateContent xmlns:mc="http://schemas.openxmlformats.org/markup-compatibility/2006">
              <mc:Choice xmlns:v="urn:schemas-microsoft-com:vml" Requires="v">
                <p:oleObj spid="_x0000_s23554" name="Equation" r:id="rId3" imgW="1447800" imgH="228600" progId="Equation.3">
                  <p:embed/>
                </p:oleObj>
              </mc:Choice>
              <mc:Fallback>
                <p:oleObj name="Equation" r:id="rId3" imgW="1447800" imgH="228600" progId="Equation.3">
                  <p:embed/>
                  <p:pic>
                    <p:nvPicPr>
                      <p:cNvPr id="235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5229225"/>
                        <a:ext cx="31321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1" name="Rectangle 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3555" name="Object 5"/>
          <p:cNvGraphicFramePr>
            <a:graphicFrameLocks noChangeAspect="1"/>
          </p:cNvGraphicFramePr>
          <p:nvPr/>
        </p:nvGraphicFramePr>
        <p:xfrm>
          <a:off x="2566988" y="5805488"/>
          <a:ext cx="5180012" cy="476250"/>
        </p:xfrm>
        <a:graphic>
          <a:graphicData uri="http://schemas.openxmlformats.org/presentationml/2006/ole">
            <mc:AlternateContent xmlns:mc="http://schemas.openxmlformats.org/markup-compatibility/2006">
              <mc:Choice xmlns:v="urn:schemas-microsoft-com:vml" Requires="v">
                <p:oleObj spid="_x0000_s23555" name="Equation" r:id="rId5" imgW="2413000" imgH="228600" progId="Equation.3">
                  <p:embed/>
                </p:oleObj>
              </mc:Choice>
              <mc:Fallback>
                <p:oleObj name="Equation" r:id="rId5" imgW="2413000" imgH="228600" progId="Equation.3">
                  <p:embed/>
                  <p:pic>
                    <p:nvPicPr>
                      <p:cNvPr id="2355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805488"/>
                        <a:ext cx="5180012"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7"/>
          <p:cNvGraphicFramePr>
            <a:graphicFrameLocks noChangeAspect="1"/>
          </p:cNvGraphicFramePr>
          <p:nvPr/>
        </p:nvGraphicFramePr>
        <p:xfrm>
          <a:off x="2640014" y="2492376"/>
          <a:ext cx="6950075" cy="2665413"/>
        </p:xfrm>
        <a:graphic>
          <a:graphicData uri="http://schemas.openxmlformats.org/presentationml/2006/ole">
            <mc:AlternateContent xmlns:mc="http://schemas.openxmlformats.org/markup-compatibility/2006">
              <mc:Choice xmlns:v="urn:schemas-microsoft-com:vml" Requires="v">
                <p:oleObj spid="_x0000_s23556" name="方程式" r:id="rId7" imgW="3479760" imgH="1333440" progId="Equation.3">
                  <p:embed/>
                </p:oleObj>
              </mc:Choice>
              <mc:Fallback>
                <p:oleObj name="方程式" r:id="rId7" imgW="3479760" imgH="1333440" progId="Equation.3">
                  <p:embed/>
                  <p:pic>
                    <p:nvPicPr>
                      <p:cNvPr id="23556"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014" y="2492376"/>
                        <a:ext cx="6950075" cy="26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2" name="文字方塊 11"/>
          <p:cNvSpPr txBox="1">
            <a:spLocks noChangeArrowheads="1"/>
          </p:cNvSpPr>
          <p:nvPr/>
        </p:nvSpPr>
        <p:spPr bwMode="auto">
          <a:xfrm>
            <a:off x="2063750" y="2133600"/>
            <a:ext cx="194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重建的訊號是</a:t>
            </a:r>
            <a:endParaRPr lang="zh-TW" altLang="en-US"/>
          </a:p>
        </p:txBody>
      </p:sp>
      <p:sp>
        <p:nvSpPr>
          <p:cNvPr id="23563" name="文字方塊 12"/>
          <p:cNvSpPr txBox="1">
            <a:spLocks noChangeArrowheads="1"/>
          </p:cNvSpPr>
          <p:nvPr/>
        </p:nvSpPr>
        <p:spPr bwMode="auto">
          <a:xfrm>
            <a:off x="2279650" y="5300663"/>
            <a:ext cx="324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高頻被率掉，只取低頻部分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en-US" altLang="zh-TW" sz="1400">
                <a:solidFill>
                  <a:schemeClr val="tx1"/>
                </a:solidFill>
              </a:rPr>
              <a:t>EE3610-06</a:t>
            </a:r>
          </a:p>
        </p:txBody>
      </p:sp>
      <p:sp>
        <p:nvSpPr>
          <p:cNvPr id="2458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A98A60E6-2F74-42B0-963E-B97C9BBF0225}" type="slidenum">
              <a:rPr kumimoji="0" lang="zh-TW" altLang="en-US" sz="1400">
                <a:solidFill>
                  <a:schemeClr val="tx1"/>
                </a:solidFill>
              </a:rPr>
              <a:pPr eaLnBrk="1" hangingPunct="1"/>
              <a:t>27</a:t>
            </a:fld>
            <a:endParaRPr kumimoji="0" lang="en-US" altLang="zh-TW" sz="1400">
              <a:solidFill>
                <a:schemeClr val="tx1"/>
              </a:solidFill>
            </a:endParaRPr>
          </a:p>
        </p:txBody>
      </p:sp>
      <p:sp>
        <p:nvSpPr>
          <p:cNvPr id="24589" name="Rectangle 6"/>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4590" name="Rectangle 9"/>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4591" name="Rectangle 1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 name="Rectangle 23"/>
          <p:cNvSpPr>
            <a:spLocks noGrp="1" noChangeArrowheads="1"/>
          </p:cNvSpPr>
          <p:nvPr>
            <p:ph type="title" idx="4294967295"/>
          </p:nvPr>
        </p:nvSpPr>
        <p:spPr/>
        <p:txBody>
          <a:bodyPr/>
          <a:lstStyle/>
          <a:p>
            <a:pPr eaLnBrk="1" hangingPunct="1">
              <a:defRPr/>
            </a:pPr>
            <a:r>
              <a:rPr lang="en-US" altLang="zh-TW" sz="2400" b="1" dirty="0">
                <a:solidFill>
                  <a:srgbClr val="000066"/>
                </a:solidFill>
                <a:latin typeface="+mn-lt"/>
                <a:ea typeface="標楷體" pitchFamily="65" charset="-120"/>
              </a:rPr>
              <a:t>6.3 </a:t>
            </a:r>
            <a:r>
              <a:rPr lang="zh-TW" altLang="zh-TW" sz="2400" b="1" dirty="0">
                <a:latin typeface="+mn-lt"/>
                <a:ea typeface="標楷體" pitchFamily="65" charset="-120"/>
              </a:rPr>
              <a:t>取樣點之跳選與內插</a:t>
            </a:r>
            <a:endParaRPr lang="zh-TW" altLang="en-US" sz="2400" b="1" dirty="0">
              <a:solidFill>
                <a:srgbClr val="000066"/>
              </a:solidFill>
              <a:latin typeface="+mn-lt"/>
              <a:ea typeface="標楷體" pitchFamily="65" charset="-120"/>
            </a:endParaRPr>
          </a:p>
        </p:txBody>
      </p:sp>
      <p:sp>
        <p:nvSpPr>
          <p:cNvPr id="24593" name="Rectangle 26"/>
          <p:cNvSpPr>
            <a:spLocks noChangeArrowheads="1"/>
          </p:cNvSpPr>
          <p:nvPr/>
        </p:nvSpPr>
        <p:spPr bwMode="auto">
          <a:xfrm>
            <a:off x="1524001" y="2652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78" name="Object 25"/>
          <p:cNvGraphicFramePr>
            <a:graphicFrameLocks noChangeAspect="1"/>
          </p:cNvGraphicFramePr>
          <p:nvPr/>
        </p:nvGraphicFramePr>
        <p:xfrm>
          <a:off x="2024063" y="5286376"/>
          <a:ext cx="3657600" cy="1152525"/>
        </p:xfrm>
        <a:graphic>
          <a:graphicData uri="http://schemas.openxmlformats.org/presentationml/2006/ole">
            <mc:AlternateContent xmlns:mc="http://schemas.openxmlformats.org/markup-compatibility/2006">
              <mc:Choice xmlns:v="urn:schemas-microsoft-com:vml" Requires="v">
                <p:oleObj spid="_x0000_s24578" name="圖片" r:id="rId3" imgW="3662679" imgH="1152255" progId="Word.Picture.8">
                  <p:embed/>
                </p:oleObj>
              </mc:Choice>
              <mc:Fallback>
                <p:oleObj name="圖片" r:id="rId3" imgW="3662679" imgH="1152255" progId="Word.Picture.8">
                  <p:embed/>
                  <p:pic>
                    <p:nvPicPr>
                      <p:cNvPr id="24578"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5286376"/>
                        <a:ext cx="36576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4" name="Rectangle 2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4595" name="Rectangle 31"/>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79" name="Object 30"/>
          <p:cNvGraphicFramePr>
            <a:graphicFrameLocks noChangeAspect="1"/>
          </p:cNvGraphicFramePr>
          <p:nvPr/>
        </p:nvGraphicFramePr>
        <p:xfrm>
          <a:off x="2166939" y="3714751"/>
          <a:ext cx="2060575" cy="500063"/>
        </p:xfrm>
        <a:graphic>
          <a:graphicData uri="http://schemas.openxmlformats.org/presentationml/2006/ole">
            <mc:AlternateContent xmlns:mc="http://schemas.openxmlformats.org/markup-compatibility/2006">
              <mc:Choice xmlns:v="urn:schemas-microsoft-com:vml" Requires="v">
                <p:oleObj spid="_x0000_s24579" name="方程式" r:id="rId5" imgW="939800" imgH="228600" progId="Equation.3">
                  <p:embed/>
                </p:oleObj>
              </mc:Choice>
              <mc:Fallback>
                <p:oleObj name="方程式" r:id="rId5" imgW="939800" imgH="228600" progId="Equation.3">
                  <p:embed/>
                  <p:pic>
                    <p:nvPicPr>
                      <p:cNvPr id="24579"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9" y="3714751"/>
                        <a:ext cx="20605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6" name="Rectangle 33"/>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80" name="Object 32"/>
          <p:cNvGraphicFramePr>
            <a:graphicFrameLocks noChangeAspect="1"/>
          </p:cNvGraphicFramePr>
          <p:nvPr/>
        </p:nvGraphicFramePr>
        <p:xfrm>
          <a:off x="5880101" y="4076701"/>
          <a:ext cx="3629025" cy="785813"/>
        </p:xfrm>
        <a:graphic>
          <a:graphicData uri="http://schemas.openxmlformats.org/presentationml/2006/ole">
            <mc:AlternateContent xmlns:mc="http://schemas.openxmlformats.org/markup-compatibility/2006">
              <mc:Choice xmlns:v="urn:schemas-microsoft-com:vml" Requires="v">
                <p:oleObj spid="_x0000_s24580" name="方程式" r:id="rId7" imgW="2070100" imgH="444500" progId="Equation.3">
                  <p:embed/>
                </p:oleObj>
              </mc:Choice>
              <mc:Fallback>
                <p:oleObj name="方程式" r:id="rId7" imgW="2070100" imgH="444500" progId="Equation.3">
                  <p:embed/>
                  <p:pic>
                    <p:nvPicPr>
                      <p:cNvPr id="24580"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0101" y="4076701"/>
                        <a:ext cx="3629025"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7" name="Rectangle 35"/>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81" name="Object 34"/>
          <p:cNvGraphicFramePr>
            <a:graphicFrameLocks noChangeAspect="1"/>
          </p:cNvGraphicFramePr>
          <p:nvPr/>
        </p:nvGraphicFramePr>
        <p:xfrm>
          <a:off x="2166939" y="2928939"/>
          <a:ext cx="2573337" cy="642937"/>
        </p:xfrm>
        <a:graphic>
          <a:graphicData uri="http://schemas.openxmlformats.org/presentationml/2006/ole">
            <mc:AlternateContent xmlns:mc="http://schemas.openxmlformats.org/markup-compatibility/2006">
              <mc:Choice xmlns:v="urn:schemas-microsoft-com:vml" Requires="v">
                <p:oleObj spid="_x0000_s24581" name="方程式" r:id="rId9" imgW="1269720" imgH="317160" progId="Equation.3">
                  <p:embed/>
                </p:oleObj>
              </mc:Choice>
              <mc:Fallback>
                <p:oleObj name="方程式" r:id="rId9" imgW="1269720" imgH="317160" progId="Equation.3">
                  <p:embed/>
                  <p:pic>
                    <p:nvPicPr>
                      <p:cNvPr id="24581"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6939" y="2928939"/>
                        <a:ext cx="2573337"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8" name="Rectangle 38"/>
          <p:cNvSpPr>
            <a:spLocks noChangeArrowheads="1"/>
          </p:cNvSpPr>
          <p:nvPr/>
        </p:nvSpPr>
        <p:spPr bwMode="auto">
          <a:xfrm>
            <a:off x="1524001" y="25383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82" name="Object 37"/>
          <p:cNvGraphicFramePr>
            <a:graphicFrameLocks noChangeAspect="1"/>
          </p:cNvGraphicFramePr>
          <p:nvPr/>
        </p:nvGraphicFramePr>
        <p:xfrm>
          <a:off x="6096000" y="5143501"/>
          <a:ext cx="4229100" cy="1381125"/>
        </p:xfrm>
        <a:graphic>
          <a:graphicData uri="http://schemas.openxmlformats.org/presentationml/2006/ole">
            <mc:AlternateContent xmlns:mc="http://schemas.openxmlformats.org/markup-compatibility/2006">
              <mc:Choice xmlns:v="urn:schemas-microsoft-com:vml" Requires="v">
                <p:oleObj spid="_x0000_s24582" name="圖片" r:id="rId11" imgW="4235322" imgH="1379901" progId="Word.Picture.8">
                  <p:embed/>
                </p:oleObj>
              </mc:Choice>
              <mc:Fallback>
                <p:oleObj name="圖片" r:id="rId11" imgW="4235322" imgH="1379901" progId="Word.Picture.8">
                  <p:embed/>
                  <p:pic>
                    <p:nvPicPr>
                      <p:cNvPr id="24582"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143501"/>
                        <a:ext cx="4229100"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39"/>
          <p:cNvGraphicFramePr>
            <a:graphicFrameLocks noChangeAspect="1"/>
          </p:cNvGraphicFramePr>
          <p:nvPr/>
        </p:nvGraphicFramePr>
        <p:xfrm>
          <a:off x="2024063" y="5072064"/>
          <a:ext cx="971550" cy="415925"/>
        </p:xfrm>
        <a:graphic>
          <a:graphicData uri="http://schemas.openxmlformats.org/presentationml/2006/ole">
            <mc:AlternateContent xmlns:mc="http://schemas.openxmlformats.org/markup-compatibility/2006">
              <mc:Choice xmlns:v="urn:schemas-microsoft-com:vml" Requires="v">
                <p:oleObj spid="_x0000_s24583" name="方程式" r:id="rId13" imgW="533169" imgH="228501" progId="Equation.3">
                  <p:embed/>
                </p:oleObj>
              </mc:Choice>
              <mc:Fallback>
                <p:oleObj name="方程式" r:id="rId13" imgW="533169" imgH="228501" progId="Equation.3">
                  <p:embed/>
                  <p:pic>
                    <p:nvPicPr>
                      <p:cNvPr id="24583"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4063" y="5072064"/>
                        <a:ext cx="9715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40"/>
          <p:cNvGraphicFramePr>
            <a:graphicFrameLocks noChangeAspect="1"/>
          </p:cNvGraphicFramePr>
          <p:nvPr/>
        </p:nvGraphicFramePr>
        <p:xfrm>
          <a:off x="5810250" y="4929189"/>
          <a:ext cx="793750" cy="320675"/>
        </p:xfrm>
        <a:graphic>
          <a:graphicData uri="http://schemas.openxmlformats.org/presentationml/2006/ole">
            <mc:AlternateContent xmlns:mc="http://schemas.openxmlformats.org/markup-compatibility/2006">
              <mc:Choice xmlns:v="urn:schemas-microsoft-com:vml" Requires="v">
                <p:oleObj spid="_x0000_s24584" name="方程式" r:id="rId15" imgW="507960" imgH="203040" progId="Equation.3">
                  <p:embed/>
                </p:oleObj>
              </mc:Choice>
              <mc:Fallback>
                <p:oleObj name="方程式" r:id="rId15" imgW="507960" imgH="203040" progId="Equation.3">
                  <p:embed/>
                  <p:pic>
                    <p:nvPicPr>
                      <p:cNvPr id="24584" name="Object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10250" y="4929189"/>
                        <a:ext cx="79375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5" name="Object 84"/>
          <p:cNvGraphicFramePr>
            <a:graphicFrameLocks noChangeAspect="1"/>
          </p:cNvGraphicFramePr>
          <p:nvPr/>
        </p:nvGraphicFramePr>
        <p:xfrm>
          <a:off x="5951539" y="2349501"/>
          <a:ext cx="3430587" cy="841375"/>
        </p:xfrm>
        <a:graphic>
          <a:graphicData uri="http://schemas.openxmlformats.org/presentationml/2006/ole">
            <mc:AlternateContent xmlns:mc="http://schemas.openxmlformats.org/markup-compatibility/2006">
              <mc:Choice xmlns:v="urn:schemas-microsoft-com:vml" Requires="v">
                <p:oleObj spid="_x0000_s24585" name="Equation" r:id="rId17" imgW="1752480" imgH="431640" progId="Equation.3">
                  <p:embed/>
                </p:oleObj>
              </mc:Choice>
              <mc:Fallback>
                <p:oleObj name="Equation" r:id="rId17" imgW="1752480" imgH="431640" progId="Equation.3">
                  <p:embed/>
                  <p:pic>
                    <p:nvPicPr>
                      <p:cNvPr id="24585" name="Object 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1539" y="2349501"/>
                        <a:ext cx="34305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9" name="Text Box 24"/>
          <p:cNvSpPr txBox="1">
            <a:spLocks noChangeArrowheads="1"/>
          </p:cNvSpPr>
          <p:nvPr/>
        </p:nvSpPr>
        <p:spPr bwMode="auto">
          <a:xfrm>
            <a:off x="1919289" y="2060575"/>
            <a:ext cx="581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跳選取樣點</a:t>
            </a:r>
            <a:r>
              <a:rPr lang="en-US" altLang="zh-TW" b="1"/>
              <a:t>(decimation) -- Down sampling</a:t>
            </a:r>
          </a:p>
        </p:txBody>
      </p:sp>
      <p:sp>
        <p:nvSpPr>
          <p:cNvPr id="24600" name="文字方塊 25"/>
          <p:cNvSpPr txBox="1">
            <a:spLocks noChangeArrowheads="1"/>
          </p:cNvSpPr>
          <p:nvPr/>
        </p:nvSpPr>
        <p:spPr bwMode="auto">
          <a:xfrm>
            <a:off x="1919288" y="2565400"/>
            <a:ext cx="285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連續時間訊號</a:t>
            </a:r>
          </a:p>
        </p:txBody>
      </p:sp>
      <p:sp>
        <p:nvSpPr>
          <p:cNvPr id="24601" name="Rectangle 2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4586" name="Object 10"/>
          <p:cNvGraphicFramePr>
            <a:graphicFrameLocks noChangeAspect="1"/>
          </p:cNvGraphicFramePr>
          <p:nvPr/>
        </p:nvGraphicFramePr>
        <p:xfrm>
          <a:off x="5951538" y="3213101"/>
          <a:ext cx="2813050" cy="765175"/>
        </p:xfrm>
        <a:graphic>
          <a:graphicData uri="http://schemas.openxmlformats.org/presentationml/2006/ole">
            <mc:AlternateContent xmlns:mc="http://schemas.openxmlformats.org/markup-compatibility/2006">
              <mc:Choice xmlns:v="urn:schemas-microsoft-com:vml" Requires="v">
                <p:oleObj spid="_x0000_s24586" name="Equation" r:id="rId19" imgW="1600200" imgH="431800" progId="Equation.3">
                  <p:embed/>
                </p:oleObj>
              </mc:Choice>
              <mc:Fallback>
                <p:oleObj name="Equation" r:id="rId19" imgW="1600200" imgH="431800" progId="Equation.3">
                  <p:embed/>
                  <p:pic>
                    <p:nvPicPr>
                      <p:cNvPr id="2458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51538" y="3213101"/>
                        <a:ext cx="28130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en-US" altLang="zh-TW" sz="1400">
                <a:solidFill>
                  <a:schemeClr val="tx1"/>
                </a:solidFill>
              </a:rPr>
              <a:t>EE3610-06</a:t>
            </a:r>
          </a:p>
        </p:txBody>
      </p:sp>
      <p:sp>
        <p:nvSpPr>
          <p:cNvPr id="2561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2E0A3630-D04F-46DF-AD78-B70B1B46A197}" type="slidenum">
              <a:rPr kumimoji="0" lang="zh-TW" altLang="en-US" sz="1400">
                <a:solidFill>
                  <a:schemeClr val="tx1"/>
                </a:solidFill>
              </a:rPr>
              <a:pPr eaLnBrk="1" hangingPunct="1"/>
              <a:t>28</a:t>
            </a:fld>
            <a:endParaRPr kumimoji="0" lang="en-US" altLang="zh-TW" sz="1400">
              <a:solidFill>
                <a:schemeClr val="tx1"/>
              </a:solidFill>
            </a:endParaRPr>
          </a:p>
        </p:txBody>
      </p:sp>
      <p:sp>
        <p:nvSpPr>
          <p:cNvPr id="25613" name="Rectangle 5"/>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5602" name="Object 4"/>
          <p:cNvGraphicFramePr>
            <a:graphicFrameLocks noChangeAspect="1"/>
          </p:cNvGraphicFramePr>
          <p:nvPr/>
        </p:nvGraphicFramePr>
        <p:xfrm>
          <a:off x="2166938" y="2571751"/>
          <a:ext cx="2787650" cy="657225"/>
        </p:xfrm>
        <a:graphic>
          <a:graphicData uri="http://schemas.openxmlformats.org/presentationml/2006/ole">
            <mc:AlternateContent xmlns:mc="http://schemas.openxmlformats.org/markup-compatibility/2006">
              <mc:Choice xmlns:v="urn:schemas-microsoft-com:vml" Requires="v">
                <p:oleObj spid="_x0000_s25602" name="方程式" r:id="rId3" imgW="1257120" imgH="304560" progId="Equation.3">
                  <p:embed/>
                </p:oleObj>
              </mc:Choice>
              <mc:Fallback>
                <p:oleObj name="方程式" r:id="rId3" imgW="1257120" imgH="304560" progId="Equation.3">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2571751"/>
                        <a:ext cx="27876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5615" name="Rectangle 11"/>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5603" name="Object 10"/>
          <p:cNvGraphicFramePr>
            <a:graphicFrameLocks noChangeAspect="1"/>
          </p:cNvGraphicFramePr>
          <p:nvPr/>
        </p:nvGraphicFramePr>
        <p:xfrm>
          <a:off x="8310563" y="2500313"/>
          <a:ext cx="900112" cy="379412"/>
        </p:xfrm>
        <a:graphic>
          <a:graphicData uri="http://schemas.openxmlformats.org/presentationml/2006/ole">
            <mc:AlternateContent xmlns:mc="http://schemas.openxmlformats.org/markup-compatibility/2006">
              <mc:Choice xmlns:v="urn:schemas-microsoft-com:vml" Requires="v">
                <p:oleObj spid="_x0000_s25603" name="方程式" r:id="rId5" imgW="545863" imgH="228501" progId="Equation.3">
                  <p:embed/>
                </p:oleObj>
              </mc:Choice>
              <mc:Fallback>
                <p:oleObj name="方程式" r:id="rId5" imgW="545863" imgH="228501" progId="Equation.3">
                  <p:embed/>
                  <p:pic>
                    <p:nvPicPr>
                      <p:cNvPr id="2560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0563" y="2500313"/>
                        <a:ext cx="90011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6" name="Rectangle 13"/>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5604" name="Object 12"/>
          <p:cNvGraphicFramePr>
            <a:graphicFrameLocks noChangeAspect="1"/>
          </p:cNvGraphicFramePr>
          <p:nvPr/>
        </p:nvGraphicFramePr>
        <p:xfrm>
          <a:off x="5453063" y="4000500"/>
          <a:ext cx="3744912" cy="774700"/>
        </p:xfrm>
        <a:graphic>
          <a:graphicData uri="http://schemas.openxmlformats.org/presentationml/2006/ole">
            <mc:AlternateContent xmlns:mc="http://schemas.openxmlformats.org/markup-compatibility/2006">
              <mc:Choice xmlns:v="urn:schemas-microsoft-com:vml" Requires="v">
                <p:oleObj spid="_x0000_s25604" name="方程式" r:id="rId7" imgW="2159000" imgH="444500" progId="Equation.3">
                  <p:embed/>
                </p:oleObj>
              </mc:Choice>
              <mc:Fallback>
                <p:oleObj name="方程式" r:id="rId7" imgW="2159000" imgH="444500" progId="Equation.3">
                  <p:embed/>
                  <p:pic>
                    <p:nvPicPr>
                      <p:cNvPr id="25604"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063" y="4000500"/>
                        <a:ext cx="3744912"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7" name="Rectangle 15"/>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5605" name="Object 14"/>
          <p:cNvGraphicFramePr>
            <a:graphicFrameLocks noChangeAspect="1"/>
          </p:cNvGraphicFramePr>
          <p:nvPr/>
        </p:nvGraphicFramePr>
        <p:xfrm>
          <a:off x="5453064" y="2500314"/>
          <a:ext cx="2160587" cy="428625"/>
        </p:xfrm>
        <a:graphic>
          <a:graphicData uri="http://schemas.openxmlformats.org/presentationml/2006/ole">
            <mc:AlternateContent xmlns:mc="http://schemas.openxmlformats.org/markup-compatibility/2006">
              <mc:Choice xmlns:v="urn:schemas-microsoft-com:vml" Requires="v">
                <p:oleObj spid="_x0000_s25605" name="方程式" r:id="rId9" imgW="1155700" imgH="228600" progId="Equation.3">
                  <p:embed/>
                </p:oleObj>
              </mc:Choice>
              <mc:Fallback>
                <p:oleObj name="方程式" r:id="rId9" imgW="1155700" imgH="228600" progId="Equation.3">
                  <p:embed/>
                  <p:pic>
                    <p:nvPicPr>
                      <p:cNvPr id="25605"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3064" y="2500314"/>
                        <a:ext cx="216058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8" name="Rectangle 18"/>
          <p:cNvSpPr>
            <a:spLocks noChangeArrowheads="1"/>
          </p:cNvSpPr>
          <p:nvPr/>
        </p:nvSpPr>
        <p:spPr bwMode="auto">
          <a:xfrm>
            <a:off x="1524001" y="2652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5606" name="Object 17"/>
          <p:cNvGraphicFramePr>
            <a:graphicFrameLocks noChangeAspect="1"/>
          </p:cNvGraphicFramePr>
          <p:nvPr/>
        </p:nvGraphicFramePr>
        <p:xfrm>
          <a:off x="3359151" y="4724400"/>
          <a:ext cx="6043613" cy="1562100"/>
        </p:xfrm>
        <a:graphic>
          <a:graphicData uri="http://schemas.openxmlformats.org/presentationml/2006/ole">
            <mc:AlternateContent xmlns:mc="http://schemas.openxmlformats.org/markup-compatibility/2006">
              <mc:Choice xmlns:v="urn:schemas-microsoft-com:vml" Requires="v">
                <p:oleObj spid="_x0000_s25606" name="圖片" r:id="rId11" imgW="4464307" imgH="1152255" progId="Word.Picture.8">
                  <p:embed/>
                </p:oleObj>
              </mc:Choice>
              <mc:Fallback>
                <p:oleObj name="圖片" r:id="rId11" imgW="4464307" imgH="1152255" progId="Word.Picture.8">
                  <p:embed/>
                  <p:pic>
                    <p:nvPicPr>
                      <p:cNvPr id="25606"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9151" y="4724400"/>
                        <a:ext cx="6043613"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7" name="Object 19"/>
          <p:cNvGraphicFramePr>
            <a:graphicFrameLocks noChangeAspect="1"/>
          </p:cNvGraphicFramePr>
          <p:nvPr/>
        </p:nvGraphicFramePr>
        <p:xfrm>
          <a:off x="2208213" y="4941889"/>
          <a:ext cx="900112" cy="415925"/>
        </p:xfrm>
        <a:graphic>
          <a:graphicData uri="http://schemas.openxmlformats.org/presentationml/2006/ole">
            <mc:AlternateContent xmlns:mc="http://schemas.openxmlformats.org/markup-compatibility/2006">
              <mc:Choice xmlns:v="urn:schemas-microsoft-com:vml" Requires="v">
                <p:oleObj spid="_x0000_s25607" name="方程式" r:id="rId13" imgW="495085" imgH="228501" progId="Equation.3">
                  <p:embed/>
                </p:oleObj>
              </mc:Choice>
              <mc:Fallback>
                <p:oleObj name="方程式" r:id="rId13" imgW="495085" imgH="228501" progId="Equation.3">
                  <p:embed/>
                  <p:pic>
                    <p:nvPicPr>
                      <p:cNvPr id="25607"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8213" y="4941889"/>
                        <a:ext cx="90011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8" name="Object 32"/>
          <p:cNvGraphicFramePr>
            <a:graphicFrameLocks noChangeAspect="1"/>
          </p:cNvGraphicFramePr>
          <p:nvPr/>
        </p:nvGraphicFramePr>
        <p:xfrm>
          <a:off x="5453064" y="3143251"/>
          <a:ext cx="3629025" cy="785813"/>
        </p:xfrm>
        <a:graphic>
          <a:graphicData uri="http://schemas.openxmlformats.org/presentationml/2006/ole">
            <mc:AlternateContent xmlns:mc="http://schemas.openxmlformats.org/markup-compatibility/2006">
              <mc:Choice xmlns:v="urn:schemas-microsoft-com:vml" Requires="v">
                <p:oleObj spid="_x0000_s25608" name="方程式" r:id="rId15" imgW="2070100" imgH="444500" progId="Equation.3">
                  <p:embed/>
                </p:oleObj>
              </mc:Choice>
              <mc:Fallback>
                <p:oleObj name="方程式" r:id="rId15" imgW="2070100" imgH="444500" progId="Equation.3">
                  <p:embed/>
                  <p:pic>
                    <p:nvPicPr>
                      <p:cNvPr id="25608"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3064" y="3143251"/>
                        <a:ext cx="3629025"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9" name="Object 31"/>
          <p:cNvGraphicFramePr>
            <a:graphicFrameLocks noChangeAspect="1"/>
          </p:cNvGraphicFramePr>
          <p:nvPr/>
        </p:nvGraphicFramePr>
        <p:xfrm>
          <a:off x="2166938" y="3357563"/>
          <a:ext cx="2652712" cy="785812"/>
        </p:xfrm>
        <a:graphic>
          <a:graphicData uri="http://schemas.openxmlformats.org/presentationml/2006/ole">
            <mc:AlternateContent xmlns:mc="http://schemas.openxmlformats.org/markup-compatibility/2006">
              <mc:Choice xmlns:v="urn:schemas-microsoft-com:vml" Requires="v">
                <p:oleObj spid="_x0000_s25609" name="Equation" r:id="rId17" imgW="1447560" imgH="431640" progId="Equation.3">
                  <p:embed/>
                </p:oleObj>
              </mc:Choice>
              <mc:Fallback>
                <p:oleObj name="Equation" r:id="rId17" imgW="1447560" imgH="431640" progId="Equation.3">
                  <p:embed/>
                  <p:pic>
                    <p:nvPicPr>
                      <p:cNvPr id="25609" name="Object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66938" y="3357563"/>
                        <a:ext cx="26527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10" name="Object 13"/>
          <p:cNvGraphicFramePr>
            <a:graphicFrameLocks noChangeAspect="1"/>
          </p:cNvGraphicFramePr>
          <p:nvPr/>
        </p:nvGraphicFramePr>
        <p:xfrm>
          <a:off x="2135189" y="4005263"/>
          <a:ext cx="3044825" cy="863600"/>
        </p:xfrm>
        <a:graphic>
          <a:graphicData uri="http://schemas.openxmlformats.org/presentationml/2006/ole">
            <mc:AlternateContent xmlns:mc="http://schemas.openxmlformats.org/markup-compatibility/2006">
              <mc:Choice xmlns:v="urn:schemas-microsoft-com:vml" Requires="v">
                <p:oleObj spid="_x0000_s25610" name="Equation" r:id="rId19" imgW="1511280" imgH="431640" progId="Equation.3">
                  <p:embed/>
                </p:oleObj>
              </mc:Choice>
              <mc:Fallback>
                <p:oleObj name="Equation" r:id="rId19" imgW="1511280" imgH="431640" progId="Equation.3">
                  <p:embed/>
                  <p:pic>
                    <p:nvPicPr>
                      <p:cNvPr id="25610"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35189" y="4005263"/>
                        <a:ext cx="30448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9" name="Text Box 6"/>
          <p:cNvSpPr txBox="1">
            <a:spLocks noChangeArrowheads="1"/>
          </p:cNvSpPr>
          <p:nvPr/>
        </p:nvSpPr>
        <p:spPr bwMode="auto">
          <a:xfrm>
            <a:off x="1992313" y="2060575"/>
            <a:ext cx="295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離散時間訊號</a:t>
            </a:r>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6634" name="Rectangle 5"/>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6626" name="Object 4"/>
          <p:cNvGraphicFramePr>
            <a:graphicFrameLocks noChangeAspect="1"/>
          </p:cNvGraphicFramePr>
          <p:nvPr/>
        </p:nvGraphicFramePr>
        <p:xfrm>
          <a:off x="6311901" y="2924175"/>
          <a:ext cx="1196975" cy="508000"/>
        </p:xfrm>
        <a:graphic>
          <a:graphicData uri="http://schemas.openxmlformats.org/presentationml/2006/ole">
            <mc:AlternateContent xmlns:mc="http://schemas.openxmlformats.org/markup-compatibility/2006">
              <mc:Choice xmlns:v="urn:schemas-microsoft-com:vml" Requires="v">
                <p:oleObj spid="_x0000_s26626" name="方程式" r:id="rId3" imgW="558558" imgH="241195" progId="Equation.3">
                  <p:embed/>
                </p:oleObj>
              </mc:Choice>
              <mc:Fallback>
                <p:oleObj name="方程式" r:id="rId3" imgW="558558" imgH="241195" progId="Equation.3">
                  <p:embed/>
                  <p:pic>
                    <p:nvPicPr>
                      <p:cNvPr id="266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2924175"/>
                        <a:ext cx="11969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5" name="Rectangle 7"/>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6627" name="Object 6"/>
          <p:cNvGraphicFramePr>
            <a:graphicFrameLocks noChangeAspect="1"/>
          </p:cNvGraphicFramePr>
          <p:nvPr/>
        </p:nvGraphicFramePr>
        <p:xfrm>
          <a:off x="2208214" y="2924175"/>
          <a:ext cx="2879725" cy="419100"/>
        </p:xfrm>
        <a:graphic>
          <a:graphicData uri="http://schemas.openxmlformats.org/presentationml/2006/ole">
            <mc:AlternateContent xmlns:mc="http://schemas.openxmlformats.org/markup-compatibility/2006">
              <mc:Choice xmlns:v="urn:schemas-microsoft-com:vml" Requires="v">
                <p:oleObj spid="_x0000_s26627" name="方程式" r:id="rId5" imgW="1574800" imgH="228600" progId="Equation.3">
                  <p:embed/>
                </p:oleObj>
              </mc:Choice>
              <mc:Fallback>
                <p:oleObj name="方程式" r:id="rId5" imgW="1574800" imgH="228600" progId="Equation.3">
                  <p:embed/>
                  <p:pic>
                    <p:nvPicPr>
                      <p:cNvPr id="266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2924175"/>
                        <a:ext cx="28797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6" name="Text Box 8"/>
          <p:cNvSpPr txBox="1">
            <a:spLocks noChangeArrowheads="1"/>
          </p:cNvSpPr>
          <p:nvPr/>
        </p:nvSpPr>
        <p:spPr bwMode="auto">
          <a:xfrm>
            <a:off x="2063751" y="2133600"/>
            <a:ext cx="482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跳選取樣訊號</a:t>
            </a:r>
            <a:r>
              <a:rPr lang="en-US" altLang="zh-TW"/>
              <a:t>(Down sampled signal)</a:t>
            </a:r>
          </a:p>
        </p:txBody>
      </p:sp>
      <p:sp>
        <p:nvSpPr>
          <p:cNvPr id="26637" name="Rectangle 11"/>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6628" name="Object 10"/>
          <p:cNvGraphicFramePr>
            <a:graphicFrameLocks noChangeAspect="1"/>
          </p:cNvGraphicFramePr>
          <p:nvPr/>
        </p:nvGraphicFramePr>
        <p:xfrm>
          <a:off x="2063751" y="3573464"/>
          <a:ext cx="3851275" cy="796925"/>
        </p:xfrm>
        <a:graphic>
          <a:graphicData uri="http://schemas.openxmlformats.org/presentationml/2006/ole">
            <mc:AlternateContent xmlns:mc="http://schemas.openxmlformats.org/markup-compatibility/2006">
              <mc:Choice xmlns:v="urn:schemas-microsoft-com:vml" Requires="v">
                <p:oleObj spid="_x0000_s26628" name="方程式" r:id="rId7" imgW="2159000" imgH="444500" progId="Equation.3">
                  <p:embed/>
                </p:oleObj>
              </mc:Choice>
              <mc:Fallback>
                <p:oleObj name="方程式" r:id="rId7" imgW="2159000" imgH="444500" progId="Equation.3">
                  <p:embed/>
                  <p:pic>
                    <p:nvPicPr>
                      <p:cNvPr id="2662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751" y="3573464"/>
                        <a:ext cx="385127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8" name="Rectangle 1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6629" name="Object 13"/>
          <p:cNvGraphicFramePr>
            <a:graphicFrameLocks noChangeAspect="1"/>
          </p:cNvGraphicFramePr>
          <p:nvPr/>
        </p:nvGraphicFramePr>
        <p:xfrm>
          <a:off x="6167439" y="3573463"/>
          <a:ext cx="4105275" cy="768350"/>
        </p:xfrm>
        <a:graphic>
          <a:graphicData uri="http://schemas.openxmlformats.org/presentationml/2006/ole">
            <mc:AlternateContent xmlns:mc="http://schemas.openxmlformats.org/markup-compatibility/2006">
              <mc:Choice xmlns:v="urn:schemas-microsoft-com:vml" Requires="v">
                <p:oleObj spid="_x0000_s26629" name="方程式" r:id="rId9" imgW="2387600" imgH="444500" progId="Equation.3">
                  <p:embed/>
                </p:oleObj>
              </mc:Choice>
              <mc:Fallback>
                <p:oleObj name="方程式" r:id="rId9" imgW="2387600" imgH="444500" progId="Equation.3">
                  <p:embed/>
                  <p:pic>
                    <p:nvPicPr>
                      <p:cNvPr id="2662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7439" y="3573463"/>
                        <a:ext cx="41052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16"/>
          <p:cNvGraphicFramePr>
            <a:graphicFrameLocks noChangeAspect="1"/>
          </p:cNvGraphicFramePr>
          <p:nvPr/>
        </p:nvGraphicFramePr>
        <p:xfrm>
          <a:off x="2279650" y="4868863"/>
          <a:ext cx="7272338" cy="1331912"/>
        </p:xfrm>
        <a:graphic>
          <a:graphicData uri="http://schemas.openxmlformats.org/presentationml/2006/ole">
            <mc:AlternateContent xmlns:mc="http://schemas.openxmlformats.org/markup-compatibility/2006">
              <mc:Choice xmlns:v="urn:schemas-microsoft-com:vml" Requires="v">
                <p:oleObj spid="_x0000_s26630" name="圖片" r:id="rId11" imgW="6296187" imgH="1152255" progId="Word.Picture.8">
                  <p:embed/>
                </p:oleObj>
              </mc:Choice>
              <mc:Fallback>
                <p:oleObj name="圖片" r:id="rId11" imgW="6296187" imgH="1152255" progId="Word.Picture.8">
                  <p:embed/>
                  <p:pic>
                    <p:nvPicPr>
                      <p:cNvPr id="2663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9650" y="4868863"/>
                        <a:ext cx="7272338" cy="133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9" name="Rectangle 19"/>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6631" name="Object 18"/>
          <p:cNvGraphicFramePr>
            <a:graphicFrameLocks noChangeAspect="1"/>
          </p:cNvGraphicFramePr>
          <p:nvPr/>
        </p:nvGraphicFramePr>
        <p:xfrm>
          <a:off x="9625013" y="5445126"/>
          <a:ext cx="647700" cy="366713"/>
        </p:xfrm>
        <a:graphic>
          <a:graphicData uri="http://schemas.openxmlformats.org/presentationml/2006/ole">
            <mc:AlternateContent xmlns:mc="http://schemas.openxmlformats.org/markup-compatibility/2006">
              <mc:Choice xmlns:v="urn:schemas-microsoft-com:vml" Requires="v">
                <p:oleObj spid="_x0000_s26631" name="方程式" r:id="rId13" imgW="355292" imgH="203024" progId="Equation.3">
                  <p:embed/>
                </p:oleObj>
              </mc:Choice>
              <mc:Fallback>
                <p:oleObj name="方程式" r:id="rId13" imgW="355292" imgH="203024" progId="Equation.3">
                  <p:embed/>
                  <p:pic>
                    <p:nvPicPr>
                      <p:cNvPr id="26631"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25013" y="5445126"/>
                        <a:ext cx="647700"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20"/>
          <p:cNvGraphicFramePr>
            <a:graphicFrameLocks noChangeAspect="1"/>
          </p:cNvGraphicFramePr>
          <p:nvPr/>
        </p:nvGraphicFramePr>
        <p:xfrm>
          <a:off x="1992313" y="4581525"/>
          <a:ext cx="1104900" cy="490538"/>
        </p:xfrm>
        <a:graphic>
          <a:graphicData uri="http://schemas.openxmlformats.org/presentationml/2006/ole">
            <mc:AlternateContent xmlns:mc="http://schemas.openxmlformats.org/markup-compatibility/2006">
              <mc:Choice xmlns:v="urn:schemas-microsoft-com:vml" Requires="v">
                <p:oleObj spid="_x0000_s26632" name="方程式" r:id="rId15" imgW="545760" imgH="241200" progId="Equation.3">
                  <p:embed/>
                </p:oleObj>
              </mc:Choice>
              <mc:Fallback>
                <p:oleObj name="方程式" r:id="rId15" imgW="545760" imgH="241200" progId="Equation.3">
                  <p:embed/>
                  <p:pic>
                    <p:nvPicPr>
                      <p:cNvPr id="26632"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92313" y="4581525"/>
                        <a:ext cx="11049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E394E7FF-02D6-454B-ABF9-215EA9DC96D7}" type="slidenum">
              <a:rPr kumimoji="0" lang="zh-TW" altLang="en-US" sz="1400">
                <a:solidFill>
                  <a:schemeClr val="tx1"/>
                </a:solidFill>
              </a:rPr>
              <a:pPr eaLnBrk="1" hangingPunct="1"/>
              <a:t>29</a:t>
            </a:fld>
            <a:endParaRPr kumimoji="0" lang="en-US" altLang="zh-TW" sz="14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103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67825616-C120-4477-AE3E-035C2D762D64}" type="slidenum">
              <a:rPr kumimoji="0" lang="zh-TW" altLang="en-US" sz="1400">
                <a:solidFill>
                  <a:schemeClr val="tx1"/>
                </a:solidFill>
              </a:rPr>
              <a:pPr eaLnBrk="1" hangingPunct="1"/>
              <a:t>3</a:t>
            </a:fld>
            <a:endParaRPr kumimoji="0" lang="en-US" altLang="zh-TW" sz="1400">
              <a:solidFill>
                <a:schemeClr val="tx1"/>
              </a:solidFill>
            </a:endParaRPr>
          </a:p>
        </p:txBody>
      </p:sp>
      <p:sp>
        <p:nvSpPr>
          <p:cNvPr id="1036" name="Text Box 4"/>
          <p:cNvSpPr txBox="1">
            <a:spLocks noChangeArrowheads="1"/>
          </p:cNvSpPr>
          <p:nvPr/>
        </p:nvSpPr>
        <p:spPr bwMode="auto">
          <a:xfrm>
            <a:off x="2279651" y="2133600"/>
            <a:ext cx="799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endParaRPr lang="zh-TW" altLang="en-US" sz="2400">
              <a:solidFill>
                <a:schemeClr val="tx1"/>
              </a:solidFill>
            </a:endParaRPr>
          </a:p>
        </p:txBody>
      </p:sp>
      <p:sp>
        <p:nvSpPr>
          <p:cNvPr id="1037" name="Rectangle 5"/>
          <p:cNvSpPr>
            <a:spLocks noGrp="1" noChangeArrowheads="1"/>
          </p:cNvSpPr>
          <p:nvPr>
            <p:ph type="title" idx="4294967295"/>
          </p:nvPr>
        </p:nvSpPr>
        <p:spPr>
          <a:xfrm>
            <a:off x="2674939" y="617538"/>
            <a:ext cx="6300787" cy="1143000"/>
          </a:xfrm>
        </p:spPr>
        <p:txBody>
          <a:bodyPr/>
          <a:lstStyle/>
          <a:p>
            <a:pPr eaLnBrk="1" hangingPunct="1"/>
            <a:r>
              <a:rPr lang="en-US" altLang="zh-TW" sz="2400" b="1">
                <a:solidFill>
                  <a:srgbClr val="000066"/>
                </a:solidFill>
                <a:latin typeface="標楷體" pitchFamily="65" charset="-120"/>
                <a:ea typeface="標楷體" pitchFamily="65" charset="-120"/>
              </a:rPr>
              <a:t>6.1 </a:t>
            </a:r>
            <a:r>
              <a:rPr lang="zh-TW" altLang="en-US" sz="2400" b="1">
                <a:latin typeface="標楷體" pitchFamily="65" charset="-120"/>
                <a:ea typeface="標楷體" pitchFamily="65" charset="-120"/>
              </a:rPr>
              <a:t>取樣理論</a:t>
            </a:r>
            <a:endParaRPr lang="zh-TW" altLang="en-US">
              <a:latin typeface="標楷體" pitchFamily="65" charset="-120"/>
              <a:ea typeface="標楷體" pitchFamily="65" charset="-120"/>
            </a:endParaRPr>
          </a:p>
        </p:txBody>
      </p:sp>
      <p:sp>
        <p:nvSpPr>
          <p:cNvPr id="1038"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39" name="Rectangle 12"/>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0" name="Rectangle 24"/>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1" name="Rectangle 27"/>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2" name="Rectangle 3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3" name="Rectangle 43"/>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4" name="Rectangle 5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5" name="Rectangle 53"/>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6" name="Rectangle 56"/>
          <p:cNvSpPr>
            <a:spLocks noChangeArrowheads="1"/>
          </p:cNvSpPr>
          <p:nvPr/>
        </p:nvSpPr>
        <p:spPr bwMode="auto">
          <a:xfrm>
            <a:off x="1524001" y="30130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7" name="Rectangle 5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8" name="Rectangle 61"/>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49" name="Rectangle 65"/>
          <p:cNvSpPr>
            <a:spLocks noChangeArrowheads="1"/>
          </p:cNvSpPr>
          <p:nvPr/>
        </p:nvSpPr>
        <p:spPr bwMode="auto">
          <a:xfrm>
            <a:off x="1524001" y="30765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50" name="Rectangle 67"/>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51" name="Rectangle 71"/>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52" name="Rectangle 73"/>
          <p:cNvSpPr>
            <a:spLocks noChangeArrowheads="1"/>
          </p:cNvSpPr>
          <p:nvPr/>
        </p:nvSpPr>
        <p:spPr bwMode="auto">
          <a:xfrm>
            <a:off x="1524001" y="30844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1053" name="Text Box 74"/>
          <p:cNvSpPr txBox="1">
            <a:spLocks noChangeArrowheads="1"/>
          </p:cNvSpPr>
          <p:nvPr/>
        </p:nvSpPr>
        <p:spPr bwMode="auto">
          <a:xfrm>
            <a:off x="1952625" y="2143126"/>
            <a:ext cx="424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以一個固定的時間間距   ，對       只看在              時間點上的值</a:t>
            </a:r>
            <a:endParaRPr lang="en-US" altLang="zh-TW"/>
          </a:p>
        </p:txBody>
      </p:sp>
      <p:sp>
        <p:nvSpPr>
          <p:cNvPr id="1054" name="Rectangle 81"/>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026" name="Object 80"/>
          <p:cNvGraphicFramePr>
            <a:graphicFrameLocks noChangeAspect="1"/>
          </p:cNvGraphicFramePr>
          <p:nvPr/>
        </p:nvGraphicFramePr>
        <p:xfrm>
          <a:off x="6305551" y="4724401"/>
          <a:ext cx="2398713" cy="576263"/>
        </p:xfrm>
        <a:graphic>
          <a:graphicData uri="http://schemas.openxmlformats.org/presentationml/2006/ole">
            <mc:AlternateContent xmlns:mc="http://schemas.openxmlformats.org/markup-compatibility/2006">
              <mc:Choice xmlns:v="urn:schemas-microsoft-com:vml" Requires="v">
                <p:oleObj spid="_x0000_s1026" name="方程式" r:id="rId3" imgW="990170" imgH="241195" progId="Equation.3">
                  <p:embed/>
                </p:oleObj>
              </mc:Choice>
              <mc:Fallback>
                <p:oleObj name="方程式" r:id="rId3" imgW="990170" imgH="241195" progId="Equation.3">
                  <p:embed/>
                  <p:pic>
                    <p:nvPicPr>
                      <p:cNvPr id="1026" name="Object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1" y="4724401"/>
                        <a:ext cx="2398713"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5" name="Rectangle 83"/>
          <p:cNvSpPr>
            <a:spLocks noChangeArrowheads="1"/>
          </p:cNvSpPr>
          <p:nvPr/>
        </p:nvSpPr>
        <p:spPr bwMode="auto">
          <a:xfrm>
            <a:off x="1524001" y="30130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1027" name="Object 82"/>
          <p:cNvGraphicFramePr>
            <a:graphicFrameLocks noChangeAspect="1"/>
          </p:cNvGraphicFramePr>
          <p:nvPr/>
        </p:nvGraphicFramePr>
        <p:xfrm>
          <a:off x="6600825" y="3141664"/>
          <a:ext cx="2852738" cy="923925"/>
        </p:xfrm>
        <a:graphic>
          <a:graphicData uri="http://schemas.openxmlformats.org/presentationml/2006/ole">
            <mc:AlternateContent xmlns:mc="http://schemas.openxmlformats.org/markup-compatibility/2006">
              <mc:Choice xmlns:v="urn:schemas-microsoft-com:vml" Requires="v">
                <p:oleObj spid="_x0000_s1027" name="方程式" r:id="rId5" imgW="1320227" imgH="431613" progId="Equation.3">
                  <p:embed/>
                </p:oleObj>
              </mc:Choice>
              <mc:Fallback>
                <p:oleObj name="方程式" r:id="rId5" imgW="1320227" imgH="431613" progId="Equation.3">
                  <p:embed/>
                  <p:pic>
                    <p:nvPicPr>
                      <p:cNvPr id="1027" name="Object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3141664"/>
                        <a:ext cx="2852738"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6" name="Rectangle 85"/>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pic>
        <p:nvPicPr>
          <p:cNvPr id="1057" name="Picture 88" descr="Fig_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4500563"/>
            <a:ext cx="3657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8" name="Object 92"/>
          <p:cNvGraphicFramePr>
            <a:graphicFrameLocks noChangeAspect="1"/>
          </p:cNvGraphicFramePr>
          <p:nvPr/>
        </p:nvGraphicFramePr>
        <p:xfrm>
          <a:off x="5381625" y="2165351"/>
          <a:ext cx="539750" cy="390525"/>
        </p:xfrm>
        <a:graphic>
          <a:graphicData uri="http://schemas.openxmlformats.org/presentationml/2006/ole">
            <mc:AlternateContent xmlns:mc="http://schemas.openxmlformats.org/markup-compatibility/2006">
              <mc:Choice xmlns:v="urn:schemas-microsoft-com:vml" Requires="v">
                <p:oleObj spid="_x0000_s1028" name="方程式" r:id="rId8" imgW="279279" imgH="203112" progId="Equation.3">
                  <p:embed/>
                </p:oleObj>
              </mc:Choice>
              <mc:Fallback>
                <p:oleObj name="方程式" r:id="rId8" imgW="279279" imgH="203112" progId="Equation.3">
                  <p:embed/>
                  <p:pic>
                    <p:nvPicPr>
                      <p:cNvPr id="1028" name="Object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2165351"/>
                        <a:ext cx="5397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93"/>
          <p:cNvGraphicFramePr>
            <a:graphicFrameLocks noChangeAspect="1"/>
          </p:cNvGraphicFramePr>
          <p:nvPr/>
        </p:nvGraphicFramePr>
        <p:xfrm>
          <a:off x="2881313" y="2500314"/>
          <a:ext cx="838200" cy="428625"/>
        </p:xfrm>
        <a:graphic>
          <a:graphicData uri="http://schemas.openxmlformats.org/presentationml/2006/ole">
            <mc:AlternateContent xmlns:mc="http://schemas.openxmlformats.org/markup-compatibility/2006">
              <mc:Choice xmlns:v="urn:schemas-microsoft-com:vml" Requires="v">
                <p:oleObj spid="_x0000_s1029" name="方程式" r:id="rId10" imgW="444307" imgH="228501" progId="Equation.3">
                  <p:embed/>
                </p:oleObj>
              </mc:Choice>
              <mc:Fallback>
                <p:oleObj name="方程式" r:id="rId10" imgW="444307" imgH="228501" progId="Equation.3">
                  <p:embed/>
                  <p:pic>
                    <p:nvPicPr>
                      <p:cNvPr id="1029" name="Object 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1313" y="2500314"/>
                        <a:ext cx="838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94"/>
          <p:cNvGraphicFramePr>
            <a:graphicFrameLocks noChangeAspect="1"/>
          </p:cNvGraphicFramePr>
          <p:nvPr/>
        </p:nvGraphicFramePr>
        <p:xfrm>
          <a:off x="2024064" y="2857501"/>
          <a:ext cx="1768475" cy="479425"/>
        </p:xfrm>
        <a:graphic>
          <a:graphicData uri="http://schemas.openxmlformats.org/presentationml/2006/ole">
            <mc:AlternateContent xmlns:mc="http://schemas.openxmlformats.org/markup-compatibility/2006">
              <mc:Choice xmlns:v="urn:schemas-microsoft-com:vml" Requires="v">
                <p:oleObj spid="_x0000_s1030" name="方程式" r:id="rId12" imgW="838080" imgH="228600" progId="Equation.3">
                  <p:embed/>
                </p:oleObj>
              </mc:Choice>
              <mc:Fallback>
                <p:oleObj name="方程式" r:id="rId12" imgW="838080" imgH="228600" progId="Equation.3">
                  <p:embed/>
                  <p:pic>
                    <p:nvPicPr>
                      <p:cNvPr id="1030" name="Object 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4064" y="2857501"/>
                        <a:ext cx="17684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95"/>
          <p:cNvGraphicFramePr>
            <a:graphicFrameLocks noChangeAspect="1"/>
          </p:cNvGraphicFramePr>
          <p:nvPr/>
        </p:nvGraphicFramePr>
        <p:xfrm>
          <a:off x="4645026" y="2165351"/>
          <a:ext cx="271463" cy="404813"/>
        </p:xfrm>
        <a:graphic>
          <a:graphicData uri="http://schemas.openxmlformats.org/presentationml/2006/ole">
            <mc:AlternateContent xmlns:mc="http://schemas.openxmlformats.org/markup-compatibility/2006">
              <mc:Choice xmlns:v="urn:schemas-microsoft-com:vml" Requires="v">
                <p:oleObj spid="_x0000_s1031" name="Equation" r:id="rId14" imgW="152280" imgH="228600" progId="Equation.3">
                  <p:embed/>
                </p:oleObj>
              </mc:Choice>
              <mc:Fallback>
                <p:oleObj name="Equation" r:id="rId14" imgW="152280" imgH="228600" progId="Equation.3">
                  <p:embed/>
                  <p:pic>
                    <p:nvPicPr>
                      <p:cNvPr id="1031" name="Object 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5026" y="2165351"/>
                        <a:ext cx="27146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8" name="文字方塊 42"/>
          <p:cNvSpPr txBox="1">
            <a:spLocks noChangeArrowheads="1"/>
          </p:cNvSpPr>
          <p:nvPr/>
        </p:nvSpPr>
        <p:spPr bwMode="auto">
          <a:xfrm>
            <a:off x="2024064" y="3357563"/>
            <a:ext cx="4071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給一個序列的數值，以及當時的取樣間距 ，卻不見得可以重建原來的連續時間訊號。</a:t>
            </a:r>
          </a:p>
        </p:txBody>
      </p:sp>
      <p:sp>
        <p:nvSpPr>
          <p:cNvPr id="1059" name="文字方塊 35"/>
          <p:cNvSpPr txBox="1">
            <a:spLocks noChangeArrowheads="1"/>
          </p:cNvSpPr>
          <p:nvPr/>
        </p:nvSpPr>
        <p:spPr bwMode="auto">
          <a:xfrm>
            <a:off x="6240464" y="2133601"/>
            <a:ext cx="3959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取樣的過程看成是將連續時間訊號乘上一個週期為</a:t>
            </a:r>
            <a:r>
              <a:rPr lang="en-US" altLang="zh-TW"/>
              <a:t>      </a:t>
            </a:r>
            <a:r>
              <a:rPr lang="zh-TW" altLang="zh-TW"/>
              <a:t>的單位脈衝訊號，</a:t>
            </a:r>
            <a:endParaRPr lang="zh-TW" altLang="en-US"/>
          </a:p>
        </p:txBody>
      </p:sp>
      <p:graphicFrame>
        <p:nvGraphicFramePr>
          <p:cNvPr id="1032" name="Object 36"/>
          <p:cNvGraphicFramePr>
            <a:graphicFrameLocks noChangeAspect="1"/>
          </p:cNvGraphicFramePr>
          <p:nvPr/>
        </p:nvGraphicFramePr>
        <p:xfrm>
          <a:off x="8450263" y="2465388"/>
          <a:ext cx="271462" cy="404812"/>
        </p:xfrm>
        <a:graphic>
          <a:graphicData uri="http://schemas.openxmlformats.org/presentationml/2006/ole">
            <mc:AlternateContent xmlns:mc="http://schemas.openxmlformats.org/markup-compatibility/2006">
              <mc:Choice xmlns:v="urn:schemas-microsoft-com:vml" Requires="v">
                <p:oleObj spid="_x0000_s1032" name="Equation" r:id="rId16" imgW="152280" imgH="228600" progId="Equation.3">
                  <p:embed/>
                </p:oleObj>
              </mc:Choice>
              <mc:Fallback>
                <p:oleObj name="Equation" r:id="rId16" imgW="152280" imgH="228600" progId="Equation.3">
                  <p:embed/>
                  <p:pic>
                    <p:nvPicPr>
                      <p:cNvPr id="1032"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0263" y="2465388"/>
                        <a:ext cx="27146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0" name="文字方塊 37"/>
          <p:cNvSpPr txBox="1">
            <a:spLocks noChangeArrowheads="1"/>
          </p:cNvSpPr>
          <p:nvPr/>
        </p:nvSpPr>
        <p:spPr bwMode="auto">
          <a:xfrm>
            <a:off x="6383338" y="4149725"/>
            <a:ext cx="2449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得到的結果</a:t>
            </a:r>
            <a:endParaRPr lang="zh-TW" altLang="en-US"/>
          </a:p>
        </p:txBody>
      </p:sp>
      <p:graphicFrame>
        <p:nvGraphicFramePr>
          <p:cNvPr id="1033" name="Object 84"/>
          <p:cNvGraphicFramePr>
            <a:graphicFrameLocks noChangeAspect="1"/>
          </p:cNvGraphicFramePr>
          <p:nvPr/>
        </p:nvGraphicFramePr>
        <p:xfrm>
          <a:off x="6311901" y="5373689"/>
          <a:ext cx="4048125" cy="985837"/>
        </p:xfrm>
        <a:graphic>
          <a:graphicData uri="http://schemas.openxmlformats.org/presentationml/2006/ole">
            <mc:AlternateContent xmlns:mc="http://schemas.openxmlformats.org/markup-compatibility/2006">
              <mc:Choice xmlns:v="urn:schemas-microsoft-com:vml" Requires="v">
                <p:oleObj spid="_x0000_s1033" name="方程式" r:id="rId17" imgW="1765300" imgH="431800" progId="Equation.3">
                  <p:embed/>
                </p:oleObj>
              </mc:Choice>
              <mc:Fallback>
                <p:oleObj name="方程式" r:id="rId17" imgW="1765300" imgH="431800" progId="Equation.3">
                  <p:embed/>
                  <p:pic>
                    <p:nvPicPr>
                      <p:cNvPr id="1033" name="Object 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1901" y="5373689"/>
                        <a:ext cx="4048125"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765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B44795B5-367C-4854-9A03-19A2D8EBF25F}" type="slidenum">
              <a:rPr kumimoji="0" lang="zh-TW" altLang="en-US" sz="1400">
                <a:solidFill>
                  <a:schemeClr val="tx1"/>
                </a:solidFill>
              </a:rPr>
              <a:pPr eaLnBrk="1" hangingPunct="1"/>
              <a:t>30</a:t>
            </a:fld>
            <a:endParaRPr kumimoji="0" lang="en-US" altLang="zh-TW" sz="1400">
              <a:solidFill>
                <a:schemeClr val="tx1"/>
              </a:solidFill>
            </a:endParaRPr>
          </a:p>
        </p:txBody>
      </p:sp>
      <p:graphicFrame>
        <p:nvGraphicFramePr>
          <p:cNvPr id="27650" name="Object 4"/>
          <p:cNvGraphicFramePr>
            <a:graphicFrameLocks noChangeAspect="1"/>
          </p:cNvGraphicFramePr>
          <p:nvPr/>
        </p:nvGraphicFramePr>
        <p:xfrm>
          <a:off x="2566988" y="2997201"/>
          <a:ext cx="6985000" cy="1800225"/>
        </p:xfrm>
        <a:graphic>
          <a:graphicData uri="http://schemas.openxmlformats.org/presentationml/2006/ole">
            <mc:AlternateContent xmlns:mc="http://schemas.openxmlformats.org/markup-compatibility/2006">
              <mc:Choice xmlns:v="urn:schemas-microsoft-com:vml" Requires="v">
                <p:oleObj spid="_x0000_s27650" name="圖片" r:id="rId3" imgW="3662679" imgH="1265899" progId="Word.Picture.8">
                  <p:embed/>
                </p:oleObj>
              </mc:Choice>
              <mc:Fallback>
                <p:oleObj name="圖片" r:id="rId3" imgW="3662679" imgH="1265899" progId="Word.Picture.8">
                  <p:embed/>
                  <p:pic>
                    <p:nvPicPr>
                      <p:cNvPr id="276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2997201"/>
                        <a:ext cx="6985000"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Rectangle 7"/>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7651" name="Object 6"/>
          <p:cNvGraphicFramePr>
            <a:graphicFrameLocks noChangeAspect="1"/>
          </p:cNvGraphicFramePr>
          <p:nvPr/>
        </p:nvGraphicFramePr>
        <p:xfrm>
          <a:off x="3216276" y="1916113"/>
          <a:ext cx="4392613" cy="836612"/>
        </p:xfrm>
        <a:graphic>
          <a:graphicData uri="http://schemas.openxmlformats.org/presentationml/2006/ole">
            <mc:AlternateContent xmlns:mc="http://schemas.openxmlformats.org/markup-compatibility/2006">
              <mc:Choice xmlns:v="urn:schemas-microsoft-com:vml" Requires="v">
                <p:oleObj spid="_x0000_s27651" name="方程式" r:id="rId5" imgW="2349500" imgH="444500" progId="Equation.3">
                  <p:embed/>
                </p:oleObj>
              </mc:Choice>
              <mc:Fallback>
                <p:oleObj name="方程式" r:id="rId5" imgW="2349500" imgH="444500" progId="Equation.3">
                  <p:embed/>
                  <p:pic>
                    <p:nvPicPr>
                      <p:cNvPr id="2765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6" y="1916113"/>
                        <a:ext cx="43926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en-US" altLang="zh-TW" sz="1400">
                <a:solidFill>
                  <a:schemeClr val="tx1"/>
                </a:solidFill>
              </a:rPr>
              <a:t>EE3610-06</a:t>
            </a:r>
          </a:p>
        </p:txBody>
      </p:sp>
      <p:sp>
        <p:nvSpPr>
          <p:cNvPr id="2868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969C0F1C-D806-43F8-9698-9DFDC9CBE680}" type="slidenum">
              <a:rPr kumimoji="0" lang="zh-TW" altLang="en-US" sz="1400">
                <a:solidFill>
                  <a:schemeClr val="tx1"/>
                </a:solidFill>
              </a:rPr>
              <a:pPr eaLnBrk="1" hangingPunct="1"/>
              <a:t>31</a:t>
            </a:fld>
            <a:endParaRPr kumimoji="0" lang="en-US" altLang="zh-TW" sz="1400">
              <a:solidFill>
                <a:schemeClr val="tx1"/>
              </a:solidFill>
            </a:endParaRPr>
          </a:p>
        </p:txBody>
      </p:sp>
      <p:sp>
        <p:nvSpPr>
          <p:cNvPr id="28682" name="Rectangle 5"/>
          <p:cNvSpPr>
            <a:spLocks noChangeArrowheads="1"/>
          </p:cNvSpPr>
          <p:nvPr/>
        </p:nvSpPr>
        <p:spPr bwMode="auto">
          <a:xfrm>
            <a:off x="1524001" y="2595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28683" name="Rectangle 7"/>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8674" name="Object 6"/>
          <p:cNvGraphicFramePr>
            <a:graphicFrameLocks noChangeAspect="1"/>
          </p:cNvGraphicFramePr>
          <p:nvPr/>
        </p:nvGraphicFramePr>
        <p:xfrm>
          <a:off x="2063751" y="2133600"/>
          <a:ext cx="1223963" cy="401638"/>
        </p:xfrm>
        <a:graphic>
          <a:graphicData uri="http://schemas.openxmlformats.org/presentationml/2006/ole">
            <mc:AlternateContent xmlns:mc="http://schemas.openxmlformats.org/markup-compatibility/2006">
              <mc:Choice xmlns:v="urn:schemas-microsoft-com:vml" Requires="v">
                <p:oleObj spid="_x0000_s28674" name="方程式" r:id="rId3" imgW="609336" imgH="203112" progId="Equation.3">
                  <p:embed/>
                </p:oleObj>
              </mc:Choice>
              <mc:Fallback>
                <p:oleObj name="方程式" r:id="rId3" imgW="609336" imgH="203112" progId="Equation.3">
                  <p:embed/>
                  <p:pic>
                    <p:nvPicPr>
                      <p:cNvPr id="286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133600"/>
                        <a:ext cx="1223963"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4" name="Rectangle 9"/>
          <p:cNvSpPr>
            <a:spLocks noChangeArrowheads="1"/>
          </p:cNvSpPr>
          <p:nvPr/>
        </p:nvSpPr>
        <p:spPr bwMode="auto">
          <a:xfrm>
            <a:off x="1524001" y="25431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8675" name="Object 8"/>
          <p:cNvGraphicFramePr>
            <a:graphicFrameLocks noChangeAspect="1"/>
          </p:cNvGraphicFramePr>
          <p:nvPr/>
        </p:nvGraphicFramePr>
        <p:xfrm>
          <a:off x="2238375" y="3000376"/>
          <a:ext cx="5549900" cy="2378075"/>
        </p:xfrm>
        <a:graphic>
          <a:graphicData uri="http://schemas.openxmlformats.org/presentationml/2006/ole">
            <mc:AlternateContent xmlns:mc="http://schemas.openxmlformats.org/markup-compatibility/2006">
              <mc:Choice xmlns:v="urn:schemas-microsoft-com:vml" Requires="v">
                <p:oleObj spid="_x0000_s28675" name="方程式" r:id="rId5" imgW="3200400" imgH="1371600" progId="Equation.3">
                  <p:embed/>
                </p:oleObj>
              </mc:Choice>
              <mc:Fallback>
                <p:oleObj name="方程式" r:id="rId5" imgW="3200400" imgH="1371600" progId="Equation.3">
                  <p:embed/>
                  <p:pic>
                    <p:nvPicPr>
                      <p:cNvPr id="28675"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5" y="3000376"/>
                        <a:ext cx="5549900" cy="237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5" name="Rectangle 12"/>
          <p:cNvSpPr>
            <a:spLocks noChangeArrowheads="1"/>
          </p:cNvSpPr>
          <p:nvPr/>
        </p:nvSpPr>
        <p:spPr bwMode="auto">
          <a:xfrm>
            <a:off x="1524001" y="30193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8676" name="Object 11"/>
          <p:cNvGraphicFramePr>
            <a:graphicFrameLocks noChangeAspect="1"/>
          </p:cNvGraphicFramePr>
          <p:nvPr/>
        </p:nvGraphicFramePr>
        <p:xfrm>
          <a:off x="8810625" y="4643439"/>
          <a:ext cx="1398588" cy="725487"/>
        </p:xfrm>
        <a:graphic>
          <a:graphicData uri="http://schemas.openxmlformats.org/presentationml/2006/ole">
            <mc:AlternateContent xmlns:mc="http://schemas.openxmlformats.org/markup-compatibility/2006">
              <mc:Choice xmlns:v="urn:schemas-microsoft-com:vml" Requires="v">
                <p:oleObj spid="_x0000_s28676" name="方程式" r:id="rId7" imgW="812447" imgH="418918" progId="Equation.3">
                  <p:embed/>
                </p:oleObj>
              </mc:Choice>
              <mc:Fallback>
                <p:oleObj name="方程式" r:id="rId7" imgW="812447" imgH="418918" progId="Equation.3">
                  <p:embed/>
                  <p:pic>
                    <p:nvPicPr>
                      <p:cNvPr id="28676"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25" y="4643439"/>
                        <a:ext cx="1398588" cy="72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6" name="Rectangle 14"/>
          <p:cNvSpPr>
            <a:spLocks noChangeArrowheads="1"/>
          </p:cNvSpPr>
          <p:nvPr/>
        </p:nvSpPr>
        <p:spPr bwMode="auto">
          <a:xfrm>
            <a:off x="1524001" y="30193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8677" name="Object 15"/>
          <p:cNvGraphicFramePr>
            <a:graphicFrameLocks noChangeAspect="1"/>
          </p:cNvGraphicFramePr>
          <p:nvPr/>
        </p:nvGraphicFramePr>
        <p:xfrm>
          <a:off x="2095500" y="5643564"/>
          <a:ext cx="3384550" cy="815975"/>
        </p:xfrm>
        <a:graphic>
          <a:graphicData uri="http://schemas.openxmlformats.org/presentationml/2006/ole">
            <mc:AlternateContent xmlns:mc="http://schemas.openxmlformats.org/markup-compatibility/2006">
              <mc:Choice xmlns:v="urn:schemas-microsoft-com:vml" Requires="v">
                <p:oleObj spid="_x0000_s28677" name="方程式" r:id="rId9" imgW="1854200" imgH="444500" progId="Equation.3">
                  <p:embed/>
                </p:oleObj>
              </mc:Choice>
              <mc:Fallback>
                <p:oleObj name="方程式" r:id="rId9" imgW="1854200" imgH="444500" progId="Equation.3">
                  <p:embed/>
                  <p:pic>
                    <p:nvPicPr>
                      <p:cNvPr id="2867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5500" y="5643564"/>
                        <a:ext cx="3384550"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13"/>
          <p:cNvGraphicFramePr>
            <a:graphicFrameLocks noChangeAspect="1"/>
          </p:cNvGraphicFramePr>
          <p:nvPr/>
        </p:nvGraphicFramePr>
        <p:xfrm>
          <a:off x="3810001" y="2000251"/>
          <a:ext cx="4392613" cy="836613"/>
        </p:xfrm>
        <a:graphic>
          <a:graphicData uri="http://schemas.openxmlformats.org/presentationml/2006/ole">
            <mc:AlternateContent xmlns:mc="http://schemas.openxmlformats.org/markup-compatibility/2006">
              <mc:Choice xmlns:v="urn:schemas-microsoft-com:vml" Requires="v">
                <p:oleObj spid="_x0000_s28678" name="方程式" r:id="rId11" imgW="2349500" imgH="444500" progId="Equation.3">
                  <p:embed/>
                </p:oleObj>
              </mc:Choice>
              <mc:Fallback>
                <p:oleObj name="方程式" r:id="rId11" imgW="2349500" imgH="444500" progId="Equation.3">
                  <p:embed/>
                  <p:pic>
                    <p:nvPicPr>
                      <p:cNvPr id="28678"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1" y="2000251"/>
                        <a:ext cx="4392613"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7" name="文字方塊 13"/>
          <p:cNvSpPr txBox="1">
            <a:spLocks noChangeArrowheads="1"/>
          </p:cNvSpPr>
          <p:nvPr/>
        </p:nvSpPr>
        <p:spPr bwMode="auto">
          <a:xfrm>
            <a:off x="6167439" y="5732464"/>
            <a:ext cx="410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取樣頻率下降為</a:t>
            </a:r>
            <a:r>
              <a:rPr lang="en-US" altLang="zh-TW"/>
              <a:t> </a:t>
            </a:r>
            <a:r>
              <a:rPr lang="zh-TW" altLang="en-US"/>
              <a:t>           </a:t>
            </a:r>
            <a:r>
              <a:rPr lang="zh-TW" altLang="zh-TW"/>
              <a:t>，因此頻譜之間的間隔變小。</a:t>
            </a:r>
            <a:endParaRPr lang="zh-TW" altLang="en-US"/>
          </a:p>
        </p:txBody>
      </p:sp>
      <p:sp>
        <p:nvSpPr>
          <p:cNvPr id="28688" name="Rectangle 15"/>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8679" name="Object 14"/>
          <p:cNvGraphicFramePr>
            <a:graphicFrameLocks noChangeAspect="1"/>
          </p:cNvGraphicFramePr>
          <p:nvPr/>
        </p:nvGraphicFramePr>
        <p:xfrm>
          <a:off x="8112125" y="5732464"/>
          <a:ext cx="795338" cy="477837"/>
        </p:xfrm>
        <a:graphic>
          <a:graphicData uri="http://schemas.openxmlformats.org/presentationml/2006/ole">
            <mc:AlternateContent xmlns:mc="http://schemas.openxmlformats.org/markup-compatibility/2006">
              <mc:Choice xmlns:v="urn:schemas-microsoft-com:vml" Requires="v">
                <p:oleObj spid="_x0000_s28679" name="方程式" r:id="rId13" imgW="381000" imgH="228600" progId="Equation.3">
                  <p:embed/>
                </p:oleObj>
              </mc:Choice>
              <mc:Fallback>
                <p:oleObj name="方程式" r:id="rId13" imgW="381000" imgH="228600" progId="Equation.3">
                  <p:embed/>
                  <p:pic>
                    <p:nvPicPr>
                      <p:cNvPr id="28679"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2125" y="5732464"/>
                        <a:ext cx="795338"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9706"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4B3A7403-84E1-44A1-9F70-471921D500E8}" type="slidenum">
              <a:rPr kumimoji="0" lang="zh-TW" altLang="en-US" sz="1400">
                <a:solidFill>
                  <a:schemeClr val="tx1"/>
                </a:solidFill>
              </a:rPr>
              <a:pPr eaLnBrk="1" hangingPunct="1"/>
              <a:t>32</a:t>
            </a:fld>
            <a:endParaRPr kumimoji="0" lang="en-US" altLang="zh-TW" sz="1400">
              <a:solidFill>
                <a:schemeClr val="tx1"/>
              </a:solidFill>
            </a:endParaRPr>
          </a:p>
        </p:txBody>
      </p:sp>
      <p:sp>
        <p:nvSpPr>
          <p:cNvPr id="29707" name="文字方塊 3"/>
          <p:cNvSpPr txBox="1">
            <a:spLocks noChangeArrowheads="1"/>
          </p:cNvSpPr>
          <p:nvPr/>
        </p:nvSpPr>
        <p:spPr bwMode="auto">
          <a:xfrm>
            <a:off x="1919289" y="2133600"/>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b="1"/>
              <a:t>例題</a:t>
            </a:r>
            <a:r>
              <a:rPr lang="en-US" altLang="zh-TW" b="1"/>
              <a:t>6.6  </a:t>
            </a:r>
            <a:r>
              <a:rPr lang="zh-TW" altLang="zh-TW"/>
              <a:t>跳選取樣點的結果</a:t>
            </a:r>
            <a:endParaRPr lang="zh-TW" altLang="en-US"/>
          </a:p>
        </p:txBody>
      </p:sp>
      <p:sp>
        <p:nvSpPr>
          <p:cNvPr id="29708"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698" name="Object 1"/>
          <p:cNvGraphicFramePr>
            <a:graphicFrameLocks noChangeAspect="1"/>
          </p:cNvGraphicFramePr>
          <p:nvPr/>
        </p:nvGraphicFramePr>
        <p:xfrm>
          <a:off x="2279651" y="2636838"/>
          <a:ext cx="1952625" cy="476250"/>
        </p:xfrm>
        <a:graphic>
          <a:graphicData uri="http://schemas.openxmlformats.org/presentationml/2006/ole">
            <mc:AlternateContent xmlns:mc="http://schemas.openxmlformats.org/markup-compatibility/2006">
              <mc:Choice xmlns:v="urn:schemas-microsoft-com:vml" Requires="v">
                <p:oleObj spid="_x0000_s29698" name="Equation" r:id="rId3" imgW="939800" imgH="228600" progId="Equation.3">
                  <p:embed/>
                </p:oleObj>
              </mc:Choice>
              <mc:Fallback>
                <p:oleObj name="Equation" r:id="rId3" imgW="939800" imgH="228600" progId="Equation.3">
                  <p:embed/>
                  <p:pic>
                    <p:nvPicPr>
                      <p:cNvPr id="296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2636838"/>
                        <a:ext cx="19526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9" name="Rectangle 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699" name="Object 3"/>
          <p:cNvGraphicFramePr>
            <a:graphicFrameLocks noChangeAspect="1"/>
          </p:cNvGraphicFramePr>
          <p:nvPr/>
        </p:nvGraphicFramePr>
        <p:xfrm>
          <a:off x="1919289" y="3789363"/>
          <a:ext cx="4086225" cy="836612"/>
        </p:xfrm>
        <a:graphic>
          <a:graphicData uri="http://schemas.openxmlformats.org/presentationml/2006/ole">
            <mc:AlternateContent xmlns:mc="http://schemas.openxmlformats.org/markup-compatibility/2006">
              <mc:Choice xmlns:v="urn:schemas-microsoft-com:vml" Requires="v">
                <p:oleObj spid="_x0000_s29699" name="Equation" r:id="rId5" imgW="2159000" imgH="444500" progId="Equation.3">
                  <p:embed/>
                </p:oleObj>
              </mc:Choice>
              <mc:Fallback>
                <p:oleObj name="Equation" r:id="rId5" imgW="2159000" imgH="444500" progId="Equation.3">
                  <p:embed/>
                  <p:pic>
                    <p:nvPicPr>
                      <p:cNvPr id="296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3789363"/>
                        <a:ext cx="408622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Rectangle 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700" name="Object 5"/>
          <p:cNvGraphicFramePr>
            <a:graphicFrameLocks noChangeAspect="1"/>
          </p:cNvGraphicFramePr>
          <p:nvPr/>
        </p:nvGraphicFramePr>
        <p:xfrm>
          <a:off x="6959601" y="1989138"/>
          <a:ext cx="1223963" cy="544512"/>
        </p:xfrm>
        <a:graphic>
          <a:graphicData uri="http://schemas.openxmlformats.org/presentationml/2006/ole">
            <mc:AlternateContent xmlns:mc="http://schemas.openxmlformats.org/markup-compatibility/2006">
              <mc:Choice xmlns:v="urn:schemas-microsoft-com:vml" Requires="v">
                <p:oleObj spid="_x0000_s29700" name="Equation" r:id="rId7" imgW="545863" imgH="241195" progId="Equation.3">
                  <p:embed/>
                </p:oleObj>
              </mc:Choice>
              <mc:Fallback>
                <p:oleObj name="Equation" r:id="rId7" imgW="545863" imgH="241195" progId="Equation.3">
                  <p:embed/>
                  <p:pic>
                    <p:nvPicPr>
                      <p:cNvPr id="2970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601" y="1989138"/>
                        <a:ext cx="1223963"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1"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701" name="Object 7"/>
          <p:cNvGraphicFramePr>
            <a:graphicFrameLocks noChangeAspect="1"/>
          </p:cNvGraphicFramePr>
          <p:nvPr/>
        </p:nvGraphicFramePr>
        <p:xfrm>
          <a:off x="6167439" y="3429001"/>
          <a:ext cx="4294187" cy="784225"/>
        </p:xfrm>
        <a:graphic>
          <a:graphicData uri="http://schemas.openxmlformats.org/presentationml/2006/ole">
            <mc:AlternateContent xmlns:mc="http://schemas.openxmlformats.org/markup-compatibility/2006">
              <mc:Choice xmlns:v="urn:schemas-microsoft-com:vml" Requires="v">
                <p:oleObj spid="_x0000_s29701" name="Equation" r:id="rId9" imgW="2413000" imgH="444500" progId="Equation.3">
                  <p:embed/>
                </p:oleObj>
              </mc:Choice>
              <mc:Fallback>
                <p:oleObj name="Equation" r:id="rId9" imgW="2413000" imgH="444500" progId="Equation.3">
                  <p:embed/>
                  <p:pic>
                    <p:nvPicPr>
                      <p:cNvPr id="2970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7439" y="3429001"/>
                        <a:ext cx="42941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702" name="Object 9"/>
          <p:cNvGraphicFramePr>
            <a:graphicFrameLocks noChangeAspect="1"/>
          </p:cNvGraphicFramePr>
          <p:nvPr/>
        </p:nvGraphicFramePr>
        <p:xfrm>
          <a:off x="4295775" y="5013326"/>
          <a:ext cx="3621088" cy="836613"/>
        </p:xfrm>
        <a:graphic>
          <a:graphicData uri="http://schemas.openxmlformats.org/presentationml/2006/ole">
            <mc:AlternateContent xmlns:mc="http://schemas.openxmlformats.org/markup-compatibility/2006">
              <mc:Choice xmlns:v="urn:schemas-microsoft-com:vml" Requires="v">
                <p:oleObj spid="_x0000_s29702" name="Equation" r:id="rId11" imgW="1879600" imgH="431800" progId="Equation.3">
                  <p:embed/>
                </p:oleObj>
              </mc:Choice>
              <mc:Fallback>
                <p:oleObj name="Equation" r:id="rId11" imgW="1879600" imgH="431800" progId="Equation.3">
                  <p:embed/>
                  <p:pic>
                    <p:nvPicPr>
                      <p:cNvPr id="29702"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5775" y="5013326"/>
                        <a:ext cx="3621088"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3"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703" name="Object 15"/>
          <p:cNvGraphicFramePr>
            <a:graphicFrameLocks noChangeAspect="1"/>
          </p:cNvGraphicFramePr>
          <p:nvPr/>
        </p:nvGraphicFramePr>
        <p:xfrm>
          <a:off x="1992314" y="3213100"/>
          <a:ext cx="1144587" cy="476250"/>
        </p:xfrm>
        <a:graphic>
          <a:graphicData uri="http://schemas.openxmlformats.org/presentationml/2006/ole">
            <mc:AlternateContent xmlns:mc="http://schemas.openxmlformats.org/markup-compatibility/2006">
              <mc:Choice xmlns:v="urn:schemas-microsoft-com:vml" Requires="v">
                <p:oleObj spid="_x0000_s29703" name="方程式" r:id="rId13" imgW="545863" imgH="228501" progId="Equation.3">
                  <p:embed/>
                </p:oleObj>
              </mc:Choice>
              <mc:Fallback>
                <p:oleObj name="方程式" r:id="rId13" imgW="545863" imgH="228501" progId="Equation.3">
                  <p:embed/>
                  <p:pic>
                    <p:nvPicPr>
                      <p:cNvPr id="29703"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2314" y="3213100"/>
                        <a:ext cx="1144587"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4" name="Rectangle 1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9704" name="Object 17"/>
          <p:cNvGraphicFramePr>
            <a:graphicFrameLocks noChangeAspect="1"/>
          </p:cNvGraphicFramePr>
          <p:nvPr/>
        </p:nvGraphicFramePr>
        <p:xfrm>
          <a:off x="6816725" y="2708275"/>
          <a:ext cx="3289300" cy="477838"/>
        </p:xfrm>
        <a:graphic>
          <a:graphicData uri="http://schemas.openxmlformats.org/presentationml/2006/ole">
            <mc:AlternateContent xmlns:mc="http://schemas.openxmlformats.org/markup-compatibility/2006">
              <mc:Choice xmlns:v="urn:schemas-microsoft-com:vml" Requires="v">
                <p:oleObj spid="_x0000_s29704" name="方程式" r:id="rId15" imgW="1574800" imgH="228600" progId="Equation.3">
                  <p:embed/>
                </p:oleObj>
              </mc:Choice>
              <mc:Fallback>
                <p:oleObj name="方程式" r:id="rId15" imgW="1574800" imgH="228600" progId="Equation.3">
                  <p:embed/>
                  <p:pic>
                    <p:nvPicPr>
                      <p:cNvPr id="29704"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6725" y="2708275"/>
                        <a:ext cx="32893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072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A0475EB-F740-495D-B14C-E5C55C89C705}" type="slidenum">
              <a:rPr kumimoji="0" lang="zh-TW" altLang="en-US" sz="1400">
                <a:solidFill>
                  <a:schemeClr val="tx1"/>
                </a:solidFill>
              </a:rPr>
              <a:pPr eaLnBrk="1" hangingPunct="1"/>
              <a:t>33</a:t>
            </a:fld>
            <a:endParaRPr kumimoji="0" lang="en-US" altLang="zh-TW" sz="1400">
              <a:solidFill>
                <a:schemeClr val="tx1"/>
              </a:solidFill>
            </a:endParaRPr>
          </a:p>
        </p:txBody>
      </p:sp>
      <p:sp>
        <p:nvSpPr>
          <p:cNvPr id="30730" name="Rectangle 5"/>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731" name="Rectangle 8"/>
          <p:cNvSpPr>
            <a:spLocks noChangeArrowheads="1"/>
          </p:cNvSpPr>
          <p:nvPr/>
        </p:nvSpPr>
        <p:spPr bwMode="auto">
          <a:xfrm>
            <a:off x="1524001" y="2652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0722" name="Object 7"/>
          <p:cNvGraphicFramePr>
            <a:graphicFrameLocks noChangeAspect="1"/>
          </p:cNvGraphicFramePr>
          <p:nvPr/>
        </p:nvGraphicFramePr>
        <p:xfrm>
          <a:off x="4511675" y="2349501"/>
          <a:ext cx="3657600" cy="1152525"/>
        </p:xfrm>
        <a:graphic>
          <a:graphicData uri="http://schemas.openxmlformats.org/presentationml/2006/ole">
            <mc:AlternateContent xmlns:mc="http://schemas.openxmlformats.org/markup-compatibility/2006">
              <mc:Choice xmlns:v="urn:schemas-microsoft-com:vml" Requires="v">
                <p:oleObj spid="_x0000_s30722" name="圖片" r:id="rId3" imgW="3662679" imgH="1152255" progId="Word.Picture.8">
                  <p:embed/>
                </p:oleObj>
              </mc:Choice>
              <mc:Fallback>
                <p:oleObj name="圖片" r:id="rId3" imgW="3662679" imgH="1152255" progId="Word.Picture.8">
                  <p:embed/>
                  <p:pic>
                    <p:nvPicPr>
                      <p:cNvPr id="3072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2349501"/>
                        <a:ext cx="36576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Rectangle 10"/>
          <p:cNvSpPr>
            <a:spLocks noChangeArrowheads="1"/>
          </p:cNvSpPr>
          <p:nvPr/>
        </p:nvSpPr>
        <p:spPr bwMode="auto">
          <a:xfrm>
            <a:off x="1524001" y="2652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733" name="Rectangle 12"/>
          <p:cNvSpPr>
            <a:spLocks noChangeArrowheads="1"/>
          </p:cNvSpPr>
          <p:nvPr/>
        </p:nvSpPr>
        <p:spPr bwMode="auto">
          <a:xfrm>
            <a:off x="1524001" y="25383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0723" name="Object 11"/>
          <p:cNvGraphicFramePr>
            <a:graphicFrameLocks noChangeAspect="1"/>
          </p:cNvGraphicFramePr>
          <p:nvPr/>
        </p:nvGraphicFramePr>
        <p:xfrm>
          <a:off x="4079875" y="3716339"/>
          <a:ext cx="4457700" cy="1381125"/>
        </p:xfrm>
        <a:graphic>
          <a:graphicData uri="http://schemas.openxmlformats.org/presentationml/2006/ole">
            <mc:AlternateContent xmlns:mc="http://schemas.openxmlformats.org/markup-compatibility/2006">
              <mc:Choice xmlns:v="urn:schemas-microsoft-com:vml" Requires="v">
                <p:oleObj spid="_x0000_s30723" name="圖片" r:id="rId5" imgW="4464307" imgH="1379901" progId="Word.Picture.8">
                  <p:embed/>
                </p:oleObj>
              </mc:Choice>
              <mc:Fallback>
                <p:oleObj name="圖片" r:id="rId5" imgW="4464307" imgH="1379901" progId="Word.Picture.8">
                  <p:embed/>
                  <p:pic>
                    <p:nvPicPr>
                      <p:cNvPr id="3072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75" y="3716339"/>
                        <a:ext cx="4457700"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4" name="Rectangle 16"/>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0724" name="Object 15"/>
          <p:cNvGraphicFramePr>
            <a:graphicFrameLocks noChangeAspect="1"/>
          </p:cNvGraphicFramePr>
          <p:nvPr/>
        </p:nvGraphicFramePr>
        <p:xfrm>
          <a:off x="2063751" y="2781301"/>
          <a:ext cx="900113" cy="385763"/>
        </p:xfrm>
        <a:graphic>
          <a:graphicData uri="http://schemas.openxmlformats.org/presentationml/2006/ole">
            <mc:AlternateContent xmlns:mc="http://schemas.openxmlformats.org/markup-compatibility/2006">
              <mc:Choice xmlns:v="urn:schemas-microsoft-com:vml" Requires="v">
                <p:oleObj spid="_x0000_s30724" name="方程式" r:id="rId7" imgW="533169" imgH="228501" progId="Equation.3">
                  <p:embed/>
                </p:oleObj>
              </mc:Choice>
              <mc:Fallback>
                <p:oleObj name="方程式" r:id="rId7" imgW="533169" imgH="228501" progId="Equation.3">
                  <p:embed/>
                  <p:pic>
                    <p:nvPicPr>
                      <p:cNvPr id="30724"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751" y="2781301"/>
                        <a:ext cx="900113"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17"/>
          <p:cNvGraphicFramePr>
            <a:graphicFrameLocks noChangeAspect="1"/>
          </p:cNvGraphicFramePr>
          <p:nvPr/>
        </p:nvGraphicFramePr>
        <p:xfrm>
          <a:off x="2135188" y="4221164"/>
          <a:ext cx="793750" cy="320675"/>
        </p:xfrm>
        <a:graphic>
          <a:graphicData uri="http://schemas.openxmlformats.org/presentationml/2006/ole">
            <mc:AlternateContent xmlns:mc="http://schemas.openxmlformats.org/markup-compatibility/2006">
              <mc:Choice xmlns:v="urn:schemas-microsoft-com:vml" Requires="v">
                <p:oleObj spid="_x0000_s30725" name="方程式" r:id="rId9" imgW="507960" imgH="203040" progId="Equation.3">
                  <p:embed/>
                </p:oleObj>
              </mc:Choice>
              <mc:Fallback>
                <p:oleObj name="方程式" r:id="rId9" imgW="507960" imgH="203040" progId="Equation.3">
                  <p:embed/>
                  <p:pic>
                    <p:nvPicPr>
                      <p:cNvPr id="30725"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5188" y="4221164"/>
                        <a:ext cx="79375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5" name="Rectangle 19"/>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0726" name="Object 18"/>
          <p:cNvGraphicFramePr>
            <a:graphicFrameLocks noChangeAspect="1"/>
          </p:cNvGraphicFramePr>
          <p:nvPr/>
        </p:nvGraphicFramePr>
        <p:xfrm>
          <a:off x="2208213" y="5589588"/>
          <a:ext cx="863600" cy="398462"/>
        </p:xfrm>
        <a:graphic>
          <a:graphicData uri="http://schemas.openxmlformats.org/presentationml/2006/ole">
            <mc:AlternateContent xmlns:mc="http://schemas.openxmlformats.org/markup-compatibility/2006">
              <mc:Choice xmlns:v="urn:schemas-microsoft-com:vml" Requires="v">
                <p:oleObj spid="_x0000_s30726" name="方程式" r:id="rId11" imgW="495085" imgH="228501" progId="Equation.3">
                  <p:embed/>
                </p:oleObj>
              </mc:Choice>
              <mc:Fallback>
                <p:oleObj name="方程式" r:id="rId11" imgW="495085" imgH="228501" progId="Equation.3">
                  <p:embed/>
                  <p:pic>
                    <p:nvPicPr>
                      <p:cNvPr id="30726"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213" y="5589588"/>
                        <a:ext cx="86360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6" name="Text Box 20"/>
          <p:cNvSpPr txBox="1">
            <a:spLocks noChangeArrowheads="1"/>
          </p:cNvSpPr>
          <p:nvPr/>
        </p:nvSpPr>
        <p:spPr bwMode="auto">
          <a:xfrm>
            <a:off x="2063750" y="1989139"/>
            <a:ext cx="532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內插取樣點</a:t>
            </a:r>
            <a:r>
              <a:rPr lang="en-US" altLang="zh-TW" b="1"/>
              <a:t>(interpolation) – Up sampling</a:t>
            </a:r>
          </a:p>
        </p:txBody>
      </p:sp>
      <p:sp>
        <p:nvSpPr>
          <p:cNvPr id="30737" name="Rectangle 23"/>
          <p:cNvSpPr>
            <a:spLocks noChangeArrowheads="1"/>
          </p:cNvSpPr>
          <p:nvPr/>
        </p:nvSpPr>
        <p:spPr bwMode="auto">
          <a:xfrm>
            <a:off x="1524001" y="2652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0727" name="Object 22"/>
          <p:cNvGraphicFramePr>
            <a:graphicFrameLocks noChangeAspect="1"/>
          </p:cNvGraphicFramePr>
          <p:nvPr/>
        </p:nvGraphicFramePr>
        <p:xfrm>
          <a:off x="4224338" y="5084764"/>
          <a:ext cx="4800600" cy="1152525"/>
        </p:xfrm>
        <a:graphic>
          <a:graphicData uri="http://schemas.openxmlformats.org/presentationml/2006/ole">
            <mc:AlternateContent xmlns:mc="http://schemas.openxmlformats.org/markup-compatibility/2006">
              <mc:Choice xmlns:v="urn:schemas-microsoft-com:vml" Requires="v">
                <p:oleObj spid="_x0000_s30727" name="圖片" r:id="rId13" imgW="4807604" imgH="1152255" progId="Word.Picture.8">
                  <p:embed/>
                </p:oleObj>
              </mc:Choice>
              <mc:Fallback>
                <p:oleObj name="圖片" r:id="rId13" imgW="4807604" imgH="1152255" progId="Word.Picture.8">
                  <p:embed/>
                  <p:pic>
                    <p:nvPicPr>
                      <p:cNvPr id="30727"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4338" y="5084764"/>
                        <a:ext cx="48006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8" name="文字方塊 17"/>
          <p:cNvSpPr txBox="1">
            <a:spLocks noChangeArrowheads="1"/>
          </p:cNvSpPr>
          <p:nvPr/>
        </p:nvSpPr>
        <p:spPr bwMode="auto">
          <a:xfrm>
            <a:off x="2135189" y="3573463"/>
            <a:ext cx="216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經過取樣之後</a:t>
            </a:r>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175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2078191-BA49-4FF3-95CB-4A4AC1A01E76}" type="slidenum">
              <a:rPr kumimoji="0" lang="zh-TW" altLang="en-US" sz="1400">
                <a:solidFill>
                  <a:schemeClr val="tx1"/>
                </a:solidFill>
              </a:rPr>
              <a:pPr eaLnBrk="1" hangingPunct="1"/>
              <a:t>34</a:t>
            </a:fld>
            <a:endParaRPr kumimoji="0" lang="en-US" altLang="zh-TW" sz="1400">
              <a:solidFill>
                <a:schemeClr val="tx1"/>
              </a:solidFill>
            </a:endParaRPr>
          </a:p>
        </p:txBody>
      </p:sp>
      <p:sp>
        <p:nvSpPr>
          <p:cNvPr id="31752" name="Rectangle 5"/>
          <p:cNvSpPr>
            <a:spLocks noChangeArrowheads="1"/>
          </p:cNvSpPr>
          <p:nvPr/>
        </p:nvSpPr>
        <p:spPr bwMode="auto">
          <a:xfrm>
            <a:off x="1524001" y="27717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1746" name="Object 4"/>
          <p:cNvGraphicFramePr>
            <a:graphicFrameLocks noChangeAspect="1"/>
          </p:cNvGraphicFramePr>
          <p:nvPr/>
        </p:nvGraphicFramePr>
        <p:xfrm>
          <a:off x="2424113" y="2997200"/>
          <a:ext cx="6762750" cy="863600"/>
        </p:xfrm>
        <a:graphic>
          <a:graphicData uri="http://schemas.openxmlformats.org/presentationml/2006/ole">
            <mc:AlternateContent xmlns:mc="http://schemas.openxmlformats.org/markup-compatibility/2006">
              <mc:Choice xmlns:v="urn:schemas-microsoft-com:vml" Requires="v">
                <p:oleObj spid="_x0000_s31746" name="方程式" r:id="rId3" imgW="3568680" imgH="457200" progId="Equation.3">
                  <p:embed/>
                </p:oleObj>
              </mc:Choice>
              <mc:Fallback>
                <p:oleObj name="方程式" r:id="rId3" imgW="3568680" imgH="457200" progId="Equation.3">
                  <p:embed/>
                  <p:pic>
                    <p:nvPicPr>
                      <p:cNvPr id="317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2997200"/>
                        <a:ext cx="67627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3" name="Rectangle 8"/>
          <p:cNvSpPr>
            <a:spLocks noChangeArrowheads="1"/>
          </p:cNvSpPr>
          <p:nvPr/>
        </p:nvSpPr>
        <p:spPr bwMode="auto">
          <a:xfrm>
            <a:off x="1524001" y="28860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1747" name="Object 7"/>
          <p:cNvGraphicFramePr>
            <a:graphicFrameLocks noChangeAspect="1"/>
          </p:cNvGraphicFramePr>
          <p:nvPr/>
        </p:nvGraphicFramePr>
        <p:xfrm>
          <a:off x="1992314" y="4076700"/>
          <a:ext cx="8283575" cy="865188"/>
        </p:xfrm>
        <a:graphic>
          <a:graphicData uri="http://schemas.openxmlformats.org/presentationml/2006/ole">
            <mc:AlternateContent xmlns:mc="http://schemas.openxmlformats.org/markup-compatibility/2006">
              <mc:Choice xmlns:v="urn:schemas-microsoft-com:vml" Requires="v">
                <p:oleObj spid="_x0000_s31747" name="方程式" r:id="rId5" imgW="4140000" imgH="431640" progId="Equation.3">
                  <p:embed/>
                </p:oleObj>
              </mc:Choice>
              <mc:Fallback>
                <p:oleObj name="方程式" r:id="rId5" imgW="4140000" imgH="431640" progId="Equation.3">
                  <p:embed/>
                  <p:pic>
                    <p:nvPicPr>
                      <p:cNvPr id="317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4076700"/>
                        <a:ext cx="828357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4" name="Rectangle 11"/>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1755" name="Rectangle 13"/>
          <p:cNvSpPr>
            <a:spLocks noChangeArrowheads="1"/>
          </p:cNvSpPr>
          <p:nvPr/>
        </p:nvSpPr>
        <p:spPr bwMode="auto">
          <a:xfrm>
            <a:off x="1524001" y="3147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1748" name="Object 12"/>
          <p:cNvGraphicFramePr>
            <a:graphicFrameLocks noChangeAspect="1"/>
          </p:cNvGraphicFramePr>
          <p:nvPr/>
        </p:nvGraphicFramePr>
        <p:xfrm>
          <a:off x="9551989" y="5661026"/>
          <a:ext cx="682625" cy="288925"/>
        </p:xfrm>
        <a:graphic>
          <a:graphicData uri="http://schemas.openxmlformats.org/presentationml/2006/ole">
            <mc:AlternateContent xmlns:mc="http://schemas.openxmlformats.org/markup-compatibility/2006">
              <mc:Choice xmlns:v="urn:schemas-microsoft-com:vml" Requires="v">
                <p:oleObj spid="_x0000_s31748" name="方程式" r:id="rId7" imgW="380835" imgH="165028" progId="Equation.3">
                  <p:embed/>
                </p:oleObj>
              </mc:Choice>
              <mc:Fallback>
                <p:oleObj name="方程式" r:id="rId7" imgW="380835" imgH="165028" progId="Equation.3">
                  <p:embed/>
                  <p:pic>
                    <p:nvPicPr>
                      <p:cNvPr id="3174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1989" y="5661026"/>
                        <a:ext cx="6826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Rectangle 15"/>
          <p:cNvSpPr>
            <a:spLocks noChangeArrowheads="1"/>
          </p:cNvSpPr>
          <p:nvPr/>
        </p:nvSpPr>
        <p:spPr bwMode="auto">
          <a:xfrm>
            <a:off x="1524001" y="27955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1749" name="Object 14"/>
          <p:cNvGraphicFramePr>
            <a:graphicFrameLocks noChangeAspect="1"/>
          </p:cNvGraphicFramePr>
          <p:nvPr/>
        </p:nvGraphicFramePr>
        <p:xfrm>
          <a:off x="2063750" y="5300664"/>
          <a:ext cx="6985000" cy="1150937"/>
        </p:xfrm>
        <a:graphic>
          <a:graphicData uri="http://schemas.openxmlformats.org/presentationml/2006/ole">
            <mc:AlternateContent xmlns:mc="http://schemas.openxmlformats.org/markup-compatibility/2006">
              <mc:Choice xmlns:v="urn:schemas-microsoft-com:vml" Requires="v">
                <p:oleObj spid="_x0000_s31749" name="圖片" r:id="rId9" imgW="7670098" imgH="1265899" progId="Word.Picture.8">
                  <p:embed/>
                </p:oleObj>
              </mc:Choice>
              <mc:Fallback>
                <p:oleObj name="圖片" r:id="rId9" imgW="7670098" imgH="1265899" progId="Word.Picture.8">
                  <p:embed/>
                  <p:pic>
                    <p:nvPicPr>
                      <p:cNvPr id="31749"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3750" y="5300664"/>
                        <a:ext cx="6985000"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文字方塊 12"/>
          <p:cNvSpPr txBox="1">
            <a:spLocks noChangeArrowheads="1"/>
          </p:cNvSpPr>
          <p:nvPr/>
        </p:nvSpPr>
        <p:spPr bwMode="auto">
          <a:xfrm>
            <a:off x="2063751" y="2276476"/>
            <a:ext cx="583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在原取樣點之間</a:t>
            </a:r>
            <a:r>
              <a:rPr lang="zh-TW" altLang="zh-TW">
                <a:latin typeface="Times New Roman" pitchFamily="18" charset="0"/>
                <a:cs typeface="Times New Roman" pitchFamily="18" charset="0"/>
              </a:rPr>
              <a:t>插入</a:t>
            </a:r>
            <a:r>
              <a:rPr lang="en-US" altLang="zh-TW">
                <a:latin typeface="Times New Roman" pitchFamily="18" charset="0"/>
                <a:cs typeface="Times New Roman" pitchFamily="18" charset="0"/>
              </a:rPr>
              <a:t> </a:t>
            </a:r>
            <a:r>
              <a:rPr lang="en-US" altLang="zh-TW" i="1">
                <a:latin typeface="Times New Roman" pitchFamily="18" charset="0"/>
                <a:cs typeface="Times New Roman" pitchFamily="18" charset="0"/>
              </a:rPr>
              <a:t>L-</a:t>
            </a:r>
            <a:r>
              <a:rPr lang="en-US" altLang="zh-TW">
                <a:latin typeface="Times New Roman" pitchFamily="18" charset="0"/>
                <a:cs typeface="Times New Roman" pitchFamily="18" charset="0"/>
              </a:rPr>
              <a:t>1 </a:t>
            </a:r>
            <a:r>
              <a:rPr lang="zh-TW" altLang="zh-TW"/>
              <a:t>個取樣點，這些插入的點都是</a:t>
            </a:r>
            <a:r>
              <a:rPr lang="en-US" altLang="zh-TW"/>
              <a:t>0</a:t>
            </a:r>
            <a:r>
              <a:rPr lang="zh-TW" altLang="zh-TW"/>
              <a:t>值，</a:t>
            </a:r>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en-US" altLang="zh-TW" sz="1400">
                <a:solidFill>
                  <a:schemeClr val="tx1"/>
                </a:solidFill>
              </a:rPr>
              <a:t>EE3610-06</a:t>
            </a:r>
          </a:p>
        </p:txBody>
      </p:sp>
      <p:sp>
        <p:nvSpPr>
          <p:cNvPr id="327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A6E971D8-3177-42A9-A509-1C63AED1E636}" type="slidenum">
              <a:rPr kumimoji="0" lang="zh-TW" altLang="en-US" sz="1400">
                <a:solidFill>
                  <a:schemeClr val="tx1"/>
                </a:solidFill>
              </a:rPr>
              <a:pPr eaLnBrk="1" hangingPunct="1"/>
              <a:t>35</a:t>
            </a:fld>
            <a:endParaRPr kumimoji="0" lang="en-US" altLang="zh-TW" sz="1400">
              <a:solidFill>
                <a:schemeClr val="tx1"/>
              </a:solidFill>
            </a:endParaRPr>
          </a:p>
        </p:txBody>
      </p:sp>
      <p:sp>
        <p:nvSpPr>
          <p:cNvPr id="32776" name="Rectangle 5"/>
          <p:cNvSpPr>
            <a:spLocks noChangeArrowheads="1"/>
          </p:cNvSpPr>
          <p:nvPr/>
        </p:nvSpPr>
        <p:spPr bwMode="auto">
          <a:xfrm>
            <a:off x="1524001" y="2976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2770" name="Object 4"/>
          <p:cNvGraphicFramePr>
            <a:graphicFrameLocks noChangeAspect="1"/>
          </p:cNvGraphicFramePr>
          <p:nvPr/>
        </p:nvGraphicFramePr>
        <p:xfrm>
          <a:off x="2108200" y="2205038"/>
          <a:ext cx="3365500" cy="901700"/>
        </p:xfrm>
        <a:graphic>
          <a:graphicData uri="http://schemas.openxmlformats.org/presentationml/2006/ole">
            <mc:AlternateContent xmlns:mc="http://schemas.openxmlformats.org/markup-compatibility/2006">
              <mc:Choice xmlns:v="urn:schemas-microsoft-com:vml" Requires="v">
                <p:oleObj spid="_x0000_s32770" name="Equation" r:id="rId3" imgW="1879560" imgH="507960" progId="Equation.3">
                  <p:embed/>
                </p:oleObj>
              </mc:Choice>
              <mc:Fallback>
                <p:oleObj name="Equation" r:id="rId3" imgW="1879560" imgH="507960" progId="Equation.3">
                  <p:embed/>
                  <p:pic>
                    <p:nvPicPr>
                      <p:cNvPr id="327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2205038"/>
                        <a:ext cx="3365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7"/>
          <p:cNvGraphicFramePr>
            <a:graphicFrameLocks noChangeAspect="1"/>
          </p:cNvGraphicFramePr>
          <p:nvPr/>
        </p:nvGraphicFramePr>
        <p:xfrm>
          <a:off x="6167439" y="2286000"/>
          <a:ext cx="3711575" cy="712788"/>
        </p:xfrm>
        <a:graphic>
          <a:graphicData uri="http://schemas.openxmlformats.org/presentationml/2006/ole">
            <mc:AlternateContent xmlns:mc="http://schemas.openxmlformats.org/markup-compatibility/2006">
              <mc:Choice xmlns:v="urn:schemas-microsoft-com:vml" Requires="v">
                <p:oleObj spid="_x0000_s32771" name="Equation" r:id="rId5" imgW="2031840" imgH="393480" progId="Equation.3">
                  <p:embed/>
                </p:oleObj>
              </mc:Choice>
              <mc:Fallback>
                <p:oleObj name="Equation" r:id="rId5" imgW="2031840" imgH="393480" progId="Equation.3">
                  <p:embed/>
                  <p:pic>
                    <p:nvPicPr>
                      <p:cNvPr id="3277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2286000"/>
                        <a:ext cx="3711575"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7" name="Rectangle 11"/>
          <p:cNvSpPr>
            <a:spLocks noChangeArrowheads="1"/>
          </p:cNvSpPr>
          <p:nvPr/>
        </p:nvSpPr>
        <p:spPr bwMode="auto">
          <a:xfrm>
            <a:off x="1524001" y="27955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2772" name="Object 12"/>
          <p:cNvGraphicFramePr>
            <a:graphicFrameLocks noChangeAspect="1"/>
          </p:cNvGraphicFramePr>
          <p:nvPr/>
        </p:nvGraphicFramePr>
        <p:xfrm>
          <a:off x="2208214" y="5084764"/>
          <a:ext cx="7335837" cy="936625"/>
        </p:xfrm>
        <a:graphic>
          <a:graphicData uri="http://schemas.openxmlformats.org/presentationml/2006/ole">
            <mc:AlternateContent xmlns:mc="http://schemas.openxmlformats.org/markup-compatibility/2006">
              <mc:Choice xmlns:v="urn:schemas-microsoft-com:vml" Requires="v">
                <p:oleObj spid="_x0000_s32772" name="方程式" r:id="rId7" imgW="3365500" imgH="431800" progId="Equation.3">
                  <p:embed/>
                </p:oleObj>
              </mc:Choice>
              <mc:Fallback>
                <p:oleObj name="方程式" r:id="rId7" imgW="3365500" imgH="431800" progId="Equation.3">
                  <p:embed/>
                  <p:pic>
                    <p:nvPicPr>
                      <p:cNvPr id="32772"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4" y="5084764"/>
                        <a:ext cx="73358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Rectangle 1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2779"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2780" name="Rectangle 1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2773" name="Object 13"/>
          <p:cNvGraphicFramePr>
            <a:graphicFrameLocks noChangeAspect="1"/>
          </p:cNvGraphicFramePr>
          <p:nvPr/>
        </p:nvGraphicFramePr>
        <p:xfrm>
          <a:off x="2166939" y="3214688"/>
          <a:ext cx="7508875" cy="1238250"/>
        </p:xfrm>
        <a:graphic>
          <a:graphicData uri="http://schemas.openxmlformats.org/presentationml/2006/ole">
            <mc:AlternateContent xmlns:mc="http://schemas.openxmlformats.org/markup-compatibility/2006">
              <mc:Choice xmlns:v="urn:schemas-microsoft-com:vml" Requires="v">
                <p:oleObj spid="_x0000_s32773" name="Picture" r:id="rId9" imgW="7670458" imgH="1266258" progId="Word.Picture.8">
                  <p:embed/>
                </p:oleObj>
              </mc:Choice>
              <mc:Fallback>
                <p:oleObj name="Picture" r:id="rId9" imgW="7670458" imgH="1266258" progId="Word.Picture.8">
                  <p:embed/>
                  <p:pic>
                    <p:nvPicPr>
                      <p:cNvPr id="32773"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6939" y="3214688"/>
                        <a:ext cx="7508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1"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2782" name="文字方塊 14"/>
          <p:cNvSpPr txBox="1">
            <a:spLocks noChangeArrowheads="1"/>
          </p:cNvSpPr>
          <p:nvPr/>
        </p:nvSpPr>
        <p:spPr bwMode="auto">
          <a:xfrm>
            <a:off x="2667000" y="171450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定義一個低通濾波器，</a:t>
            </a:r>
            <a:endParaRPr lang="zh-TW" altLang="en-US"/>
          </a:p>
        </p:txBody>
      </p:sp>
      <p:sp>
        <p:nvSpPr>
          <p:cNvPr id="32783" name="文字方塊 15"/>
          <p:cNvSpPr txBox="1">
            <a:spLocks noChangeArrowheads="1"/>
          </p:cNvSpPr>
          <p:nvPr/>
        </p:nvSpPr>
        <p:spPr bwMode="auto">
          <a:xfrm>
            <a:off x="2063750" y="4581525"/>
            <a:ext cx="216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低通處理後得到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37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C25EC61A-7302-4506-A7D9-289805AD45CF}" type="slidenum">
              <a:rPr kumimoji="0" lang="zh-TW" altLang="en-US" sz="1400">
                <a:solidFill>
                  <a:schemeClr val="tx1"/>
                </a:solidFill>
              </a:rPr>
              <a:pPr eaLnBrk="1" hangingPunct="1"/>
              <a:t>36</a:t>
            </a:fld>
            <a:endParaRPr kumimoji="0" lang="en-US" altLang="zh-TW" sz="1400">
              <a:solidFill>
                <a:schemeClr val="tx1"/>
              </a:solidFill>
            </a:endParaRPr>
          </a:p>
        </p:txBody>
      </p:sp>
      <p:sp>
        <p:nvSpPr>
          <p:cNvPr id="33799" name="Rectangle 5"/>
          <p:cNvSpPr>
            <a:spLocks noChangeArrowheads="1"/>
          </p:cNvSpPr>
          <p:nvPr/>
        </p:nvSpPr>
        <p:spPr bwMode="auto">
          <a:xfrm>
            <a:off x="1524001" y="28241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3800" name="Rectangle 7"/>
          <p:cNvSpPr>
            <a:spLocks noChangeArrowheads="1"/>
          </p:cNvSpPr>
          <p:nvPr/>
        </p:nvSpPr>
        <p:spPr bwMode="auto">
          <a:xfrm>
            <a:off x="1524001" y="274317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3801"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3794" name="Object 7"/>
          <p:cNvGraphicFramePr>
            <a:graphicFrameLocks noChangeAspect="1"/>
          </p:cNvGraphicFramePr>
          <p:nvPr/>
        </p:nvGraphicFramePr>
        <p:xfrm>
          <a:off x="2135188" y="4724401"/>
          <a:ext cx="7505700" cy="1357313"/>
        </p:xfrm>
        <a:graphic>
          <a:graphicData uri="http://schemas.openxmlformats.org/presentationml/2006/ole">
            <mc:AlternateContent xmlns:mc="http://schemas.openxmlformats.org/markup-compatibility/2006">
              <mc:Choice xmlns:v="urn:schemas-microsoft-com:vml" Requires="v">
                <p:oleObj spid="_x0000_s33794" name="Picture" r:id="rId3" imgW="7670458" imgH="1380261" progId="Word.Picture.8">
                  <p:embed/>
                </p:oleObj>
              </mc:Choice>
              <mc:Fallback>
                <p:oleObj name="Picture" r:id="rId3" imgW="7670458" imgH="1380261" progId="Word.Picture.8">
                  <p:embed/>
                  <p:pic>
                    <p:nvPicPr>
                      <p:cNvPr id="3379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724401"/>
                        <a:ext cx="7505700"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15"/>
          <p:cNvGraphicFramePr>
            <a:graphicFrameLocks noChangeAspect="1"/>
          </p:cNvGraphicFramePr>
          <p:nvPr/>
        </p:nvGraphicFramePr>
        <p:xfrm>
          <a:off x="2135189" y="2781300"/>
          <a:ext cx="7546975" cy="1136650"/>
        </p:xfrm>
        <a:graphic>
          <a:graphicData uri="http://schemas.openxmlformats.org/presentationml/2006/ole">
            <mc:AlternateContent xmlns:mc="http://schemas.openxmlformats.org/markup-compatibility/2006">
              <mc:Choice xmlns:v="urn:schemas-microsoft-com:vml" Requires="v">
                <p:oleObj spid="_x0000_s33795" name="Picture" r:id="rId5" imgW="7673230" imgH="1153883" progId="Word.Picture.8">
                  <p:embed/>
                </p:oleObj>
              </mc:Choice>
              <mc:Fallback>
                <p:oleObj name="Picture" r:id="rId5" imgW="7673230" imgH="1153883" progId="Word.Picture.8">
                  <p:embed/>
                  <p:pic>
                    <p:nvPicPr>
                      <p:cNvPr id="33795"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9" y="2781300"/>
                        <a:ext cx="75469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文字方塊 8"/>
          <p:cNvSpPr txBox="1">
            <a:spLocks noChangeArrowheads="1"/>
          </p:cNvSpPr>
          <p:nvPr/>
        </p:nvSpPr>
        <p:spPr bwMode="auto">
          <a:xfrm>
            <a:off x="2063750" y="2133600"/>
            <a:ext cx="280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頻域中</a:t>
            </a:r>
            <a:endParaRPr lang="zh-TW" altLang="en-US"/>
          </a:p>
        </p:txBody>
      </p:sp>
      <p:sp>
        <p:nvSpPr>
          <p:cNvPr id="33803"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3796" name="Object 9"/>
          <p:cNvGraphicFramePr>
            <a:graphicFrameLocks noChangeAspect="1"/>
          </p:cNvGraphicFramePr>
          <p:nvPr/>
        </p:nvGraphicFramePr>
        <p:xfrm>
          <a:off x="3143250" y="2133600"/>
          <a:ext cx="2006600" cy="476250"/>
        </p:xfrm>
        <a:graphic>
          <a:graphicData uri="http://schemas.openxmlformats.org/presentationml/2006/ole">
            <mc:AlternateContent xmlns:mc="http://schemas.openxmlformats.org/markup-compatibility/2006">
              <mc:Choice xmlns:v="urn:schemas-microsoft-com:vml" Requires="v">
                <p:oleObj spid="_x0000_s33796" name="方程式" r:id="rId7" imgW="1028254" imgH="241195" progId="Equation.3">
                  <p:embed/>
                </p:oleObj>
              </mc:Choice>
              <mc:Fallback>
                <p:oleObj name="方程式" r:id="rId7" imgW="1028254" imgH="241195" progId="Equation.3">
                  <p:embed/>
                  <p:pic>
                    <p:nvPicPr>
                      <p:cNvPr id="33796"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2133600"/>
                        <a:ext cx="20066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4" name="文字方塊 11"/>
          <p:cNvSpPr txBox="1">
            <a:spLocks noChangeArrowheads="1"/>
          </p:cNvSpPr>
          <p:nvPr/>
        </p:nvSpPr>
        <p:spPr bwMode="auto">
          <a:xfrm>
            <a:off x="2279651" y="436562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轉回</a:t>
            </a:r>
            <a:r>
              <a:rPr lang="en-US" altLang="zh-TW" i="1">
                <a:sym typeface="Symbol" pitchFamily="18" charset="2"/>
              </a:rPr>
              <a:t></a:t>
            </a:r>
            <a:r>
              <a:rPr lang="zh-TW" altLang="zh-TW"/>
              <a:t>座標</a:t>
            </a:r>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4825" name="Rectangle 4"/>
          <p:cNvSpPr>
            <a:spLocks noGrp="1" noChangeArrowheads="1"/>
          </p:cNvSpPr>
          <p:nvPr>
            <p:ph type="title" idx="4294967295"/>
          </p:nvPr>
        </p:nvSpPr>
        <p:spPr>
          <a:xfrm>
            <a:off x="2674938" y="617538"/>
            <a:ext cx="6805612" cy="1143000"/>
          </a:xfrm>
        </p:spPr>
        <p:txBody>
          <a:bodyPr/>
          <a:lstStyle/>
          <a:p>
            <a:pPr eaLnBrk="1" hangingPunct="1"/>
            <a:r>
              <a:rPr lang="en-US" altLang="zh-TW" sz="2400" b="1">
                <a:solidFill>
                  <a:srgbClr val="000066"/>
                </a:solidFill>
                <a:latin typeface="標楷體" pitchFamily="65" charset="-120"/>
                <a:ea typeface="標楷體" pitchFamily="65" charset="-120"/>
              </a:rPr>
              <a:t>6.4 </a:t>
            </a:r>
            <a:r>
              <a:rPr lang="zh-TW" altLang="en-US" sz="2400" b="1">
                <a:latin typeface="標楷體" pitchFamily="65" charset="-120"/>
                <a:ea typeface="標楷體" pitchFamily="65" charset="-120"/>
              </a:rPr>
              <a:t>對連續時間訊號作離散時間處理</a:t>
            </a:r>
            <a:endParaRPr lang="zh-TW" altLang="en-US" sz="2400" b="1">
              <a:solidFill>
                <a:srgbClr val="000066"/>
              </a:solidFill>
              <a:latin typeface="標楷體" pitchFamily="65" charset="-120"/>
              <a:ea typeface="標楷體" pitchFamily="65" charset="-120"/>
            </a:endParaRPr>
          </a:p>
        </p:txBody>
      </p:sp>
      <p:sp>
        <p:nvSpPr>
          <p:cNvPr id="34826" name="Rectangle 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4827" name="Rectangle 10"/>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4828" name="Rectangle 19"/>
          <p:cNvSpPr>
            <a:spLocks noChangeArrowheads="1"/>
          </p:cNvSpPr>
          <p:nvPr/>
        </p:nvSpPr>
        <p:spPr bwMode="auto">
          <a:xfrm>
            <a:off x="1524001" y="29955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4829" name="Rectangle 2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4830" name="Rectangle 25"/>
          <p:cNvSpPr>
            <a:spLocks noChangeArrowheads="1"/>
          </p:cNvSpPr>
          <p:nvPr/>
        </p:nvSpPr>
        <p:spPr bwMode="auto">
          <a:xfrm>
            <a:off x="1524001" y="29050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4818" name="Object 24"/>
          <p:cNvGraphicFramePr>
            <a:graphicFrameLocks noChangeAspect="1"/>
          </p:cNvGraphicFramePr>
          <p:nvPr/>
        </p:nvGraphicFramePr>
        <p:xfrm>
          <a:off x="1992314" y="2420938"/>
          <a:ext cx="8353425" cy="1028700"/>
        </p:xfrm>
        <a:graphic>
          <a:graphicData uri="http://schemas.openxmlformats.org/presentationml/2006/ole">
            <mc:AlternateContent xmlns:mc="http://schemas.openxmlformats.org/markup-compatibility/2006">
              <mc:Choice xmlns:v="urn:schemas-microsoft-com:vml" Requires="v">
                <p:oleObj spid="_x0000_s34818" name="圖片" r:id="rId3" imgW="7536709" imgH="926166" progId="Word.Picture.8">
                  <p:embed/>
                </p:oleObj>
              </mc:Choice>
              <mc:Fallback>
                <p:oleObj name="圖片" r:id="rId3" imgW="7536709" imgH="926166" progId="Word.Picture.8">
                  <p:embed/>
                  <p:pic>
                    <p:nvPicPr>
                      <p:cNvPr id="34818"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2420938"/>
                        <a:ext cx="835342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1" name="Text Box 26"/>
          <p:cNvSpPr txBox="1">
            <a:spLocks noChangeArrowheads="1"/>
          </p:cNvSpPr>
          <p:nvPr/>
        </p:nvSpPr>
        <p:spPr bwMode="auto">
          <a:xfrm>
            <a:off x="1992314" y="3500438"/>
            <a:ext cx="588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(1)</a:t>
            </a:r>
            <a:r>
              <a:rPr lang="zh-TW" altLang="en-US"/>
              <a:t>反疊加濾波</a:t>
            </a:r>
            <a:r>
              <a:rPr lang="en-US" altLang="zh-TW"/>
              <a:t>(Anti-aliasing filtering)</a:t>
            </a:r>
          </a:p>
        </p:txBody>
      </p:sp>
      <p:sp>
        <p:nvSpPr>
          <p:cNvPr id="34832" name="Rectangle 28"/>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4819" name="Object 27"/>
          <p:cNvGraphicFramePr>
            <a:graphicFrameLocks noChangeAspect="1"/>
          </p:cNvGraphicFramePr>
          <p:nvPr/>
        </p:nvGraphicFramePr>
        <p:xfrm>
          <a:off x="2135188" y="4005264"/>
          <a:ext cx="2736850" cy="841375"/>
        </p:xfrm>
        <a:graphic>
          <a:graphicData uri="http://schemas.openxmlformats.org/presentationml/2006/ole">
            <mc:AlternateContent xmlns:mc="http://schemas.openxmlformats.org/markup-compatibility/2006">
              <mc:Choice xmlns:v="urn:schemas-microsoft-com:vml" Requires="v">
                <p:oleObj spid="_x0000_s34819" name="方程式" r:id="rId5" imgW="1485900" imgH="457200" progId="Equation.3">
                  <p:embed/>
                </p:oleObj>
              </mc:Choice>
              <mc:Fallback>
                <p:oleObj name="方程式" r:id="rId5" imgW="1485900" imgH="457200" progId="Equation.3">
                  <p:embed/>
                  <p:pic>
                    <p:nvPicPr>
                      <p:cNvPr id="34819"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4005264"/>
                        <a:ext cx="273685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3" name="Rectangle 30"/>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4820" name="Object 29"/>
          <p:cNvGraphicFramePr>
            <a:graphicFrameLocks noChangeAspect="1"/>
          </p:cNvGraphicFramePr>
          <p:nvPr/>
        </p:nvGraphicFramePr>
        <p:xfrm>
          <a:off x="5303839" y="4076700"/>
          <a:ext cx="1152525" cy="738188"/>
        </p:xfrm>
        <a:graphic>
          <a:graphicData uri="http://schemas.openxmlformats.org/presentationml/2006/ole">
            <mc:AlternateContent xmlns:mc="http://schemas.openxmlformats.org/markup-compatibility/2006">
              <mc:Choice xmlns:v="urn:schemas-microsoft-com:vml" Requires="v">
                <p:oleObj spid="_x0000_s34820" name="Equation" r:id="rId7" imgW="609480" imgH="393480" progId="Equation.3">
                  <p:embed/>
                </p:oleObj>
              </mc:Choice>
              <mc:Fallback>
                <p:oleObj name="Equation" r:id="rId7" imgW="609480" imgH="393480" progId="Equation.3">
                  <p:embed/>
                  <p:pic>
                    <p:nvPicPr>
                      <p:cNvPr id="3482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39" y="4076700"/>
                        <a:ext cx="11525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4" name="Rectangle 33"/>
          <p:cNvSpPr>
            <a:spLocks noChangeArrowheads="1"/>
          </p:cNvSpPr>
          <p:nvPr/>
        </p:nvSpPr>
        <p:spPr bwMode="auto">
          <a:xfrm>
            <a:off x="1524001" y="2766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4821" name="Object 32"/>
          <p:cNvGraphicFramePr>
            <a:graphicFrameLocks noChangeAspect="1"/>
          </p:cNvGraphicFramePr>
          <p:nvPr/>
        </p:nvGraphicFramePr>
        <p:xfrm>
          <a:off x="6743700" y="3716339"/>
          <a:ext cx="3600450" cy="1322387"/>
        </p:xfrm>
        <a:graphic>
          <a:graphicData uri="http://schemas.openxmlformats.org/presentationml/2006/ole">
            <mc:AlternateContent xmlns:mc="http://schemas.openxmlformats.org/markup-compatibility/2006">
              <mc:Choice xmlns:v="urn:schemas-microsoft-com:vml" Requires="v">
                <p:oleObj spid="_x0000_s34821" name="圖片" r:id="rId9" imgW="2515229" imgH="923890" progId="Word.Picture.8">
                  <p:embed/>
                </p:oleObj>
              </mc:Choice>
              <mc:Fallback>
                <p:oleObj name="圖片" r:id="rId9" imgW="2515229" imgH="923890" progId="Word.Picture.8">
                  <p:embed/>
                  <p:pic>
                    <p:nvPicPr>
                      <p:cNvPr id="34821"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700" y="3716339"/>
                        <a:ext cx="3600450" cy="132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5" name="Text Box 4"/>
          <p:cNvSpPr txBox="1">
            <a:spLocks noChangeArrowheads="1"/>
          </p:cNvSpPr>
          <p:nvPr/>
        </p:nvSpPr>
        <p:spPr bwMode="auto">
          <a:xfrm>
            <a:off x="1919289" y="5084763"/>
            <a:ext cx="842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(2)</a:t>
            </a:r>
            <a:r>
              <a:rPr lang="zh-TW" altLang="en-US"/>
              <a:t>連續時間變離散時間訊號轉換</a:t>
            </a:r>
            <a:r>
              <a:rPr lang="en-US" altLang="zh-TW"/>
              <a:t>(continuous-to-discrete time conversion)</a:t>
            </a:r>
          </a:p>
        </p:txBody>
      </p:sp>
      <p:graphicFrame>
        <p:nvGraphicFramePr>
          <p:cNvPr id="34822" name="Object 5"/>
          <p:cNvGraphicFramePr>
            <a:graphicFrameLocks noChangeAspect="1"/>
          </p:cNvGraphicFramePr>
          <p:nvPr/>
        </p:nvGraphicFramePr>
        <p:xfrm>
          <a:off x="2452689" y="5715001"/>
          <a:ext cx="1692275" cy="436563"/>
        </p:xfrm>
        <a:graphic>
          <a:graphicData uri="http://schemas.openxmlformats.org/presentationml/2006/ole">
            <mc:AlternateContent xmlns:mc="http://schemas.openxmlformats.org/markup-compatibility/2006">
              <mc:Choice xmlns:v="urn:schemas-microsoft-com:vml" Requires="v">
                <p:oleObj spid="_x0000_s34822" name="方程式" r:id="rId11" imgW="889000" imgH="228600" progId="Equation.3">
                  <p:embed/>
                </p:oleObj>
              </mc:Choice>
              <mc:Fallback>
                <p:oleObj name="方程式" r:id="rId11" imgW="889000" imgH="228600" progId="Equation.3">
                  <p:embed/>
                  <p:pic>
                    <p:nvPicPr>
                      <p:cNvPr id="34822"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2689" y="5715001"/>
                        <a:ext cx="169227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8"/>
          <p:cNvGraphicFramePr>
            <a:graphicFrameLocks noChangeAspect="1"/>
          </p:cNvGraphicFramePr>
          <p:nvPr/>
        </p:nvGraphicFramePr>
        <p:xfrm>
          <a:off x="6738938" y="5286376"/>
          <a:ext cx="3384550" cy="1243013"/>
        </p:xfrm>
        <a:graphic>
          <a:graphicData uri="http://schemas.openxmlformats.org/presentationml/2006/ole">
            <mc:AlternateContent xmlns:mc="http://schemas.openxmlformats.org/markup-compatibility/2006">
              <mc:Choice xmlns:v="urn:schemas-microsoft-com:vml" Requires="v">
                <p:oleObj spid="_x0000_s34823" name="圖片" r:id="rId13" imgW="2515229" imgH="923890" progId="Word.Picture.8">
                  <p:embed/>
                </p:oleObj>
              </mc:Choice>
              <mc:Fallback>
                <p:oleObj name="圖片" r:id="rId13" imgW="2515229" imgH="923890" progId="Word.Picture.8">
                  <p:embed/>
                  <p:pic>
                    <p:nvPicPr>
                      <p:cNvPr id="34823"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8938" y="5286376"/>
                        <a:ext cx="3384550"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6" name="文字方塊 19"/>
          <p:cNvSpPr txBox="1">
            <a:spLocks noChangeArrowheads="1"/>
          </p:cNvSpPr>
          <p:nvPr/>
        </p:nvSpPr>
        <p:spPr bwMode="auto">
          <a:xfrm>
            <a:off x="2063751" y="2060575"/>
            <a:ext cx="453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對連續時間訊號作離散時間處理的</a:t>
            </a:r>
            <a:r>
              <a:rPr lang="zh-TW" altLang="en-US"/>
              <a:t>程序</a:t>
            </a:r>
          </a:p>
        </p:txBody>
      </p:sp>
      <p:sp>
        <p:nvSpPr>
          <p:cNvPr id="3483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FD1C2DF2-EADB-41E0-8F52-3F6A3003115E}" type="slidenum">
              <a:rPr kumimoji="0" lang="zh-TW" altLang="en-US" sz="1400">
                <a:solidFill>
                  <a:schemeClr val="tx1"/>
                </a:solidFill>
              </a:rPr>
              <a:pPr eaLnBrk="1" hangingPunct="1"/>
              <a:t>37</a:t>
            </a:fld>
            <a:endParaRPr kumimoji="0" lang="en-US" altLang="zh-TW" sz="140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58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672E56A4-BA89-42FB-8F8A-2954C48C54E7}" type="slidenum">
              <a:rPr kumimoji="0" lang="zh-TW" altLang="en-US" sz="1400">
                <a:solidFill>
                  <a:schemeClr val="tx1"/>
                </a:solidFill>
              </a:rPr>
              <a:pPr eaLnBrk="1" hangingPunct="1"/>
              <a:t>38</a:t>
            </a:fld>
            <a:endParaRPr kumimoji="0" lang="en-US" altLang="zh-TW" sz="1400">
              <a:solidFill>
                <a:schemeClr val="tx1"/>
              </a:solidFill>
            </a:endParaRPr>
          </a:p>
        </p:txBody>
      </p:sp>
      <p:sp>
        <p:nvSpPr>
          <p:cNvPr id="35851" name="Rectangle 6"/>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5852" name="Rectangle 9"/>
          <p:cNvSpPr>
            <a:spLocks noChangeArrowheads="1"/>
          </p:cNvSpPr>
          <p:nvPr/>
        </p:nvSpPr>
        <p:spPr bwMode="auto">
          <a:xfrm>
            <a:off x="1524001" y="2766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5853" name="Text Box 10"/>
          <p:cNvSpPr txBox="1">
            <a:spLocks noChangeArrowheads="1"/>
          </p:cNvSpPr>
          <p:nvPr/>
        </p:nvSpPr>
        <p:spPr bwMode="auto">
          <a:xfrm>
            <a:off x="2024063" y="2071689"/>
            <a:ext cx="806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(3)</a:t>
            </a:r>
            <a:r>
              <a:rPr lang="zh-TW" altLang="en-US"/>
              <a:t>離散時間處理 </a:t>
            </a:r>
            <a:r>
              <a:rPr lang="en-US" altLang="zh-TW"/>
              <a:t>(Discrete-time processing)</a:t>
            </a:r>
          </a:p>
        </p:txBody>
      </p:sp>
      <p:sp>
        <p:nvSpPr>
          <p:cNvPr id="35854" name="Rectangle 12"/>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5842" name="Object 11"/>
          <p:cNvGraphicFramePr>
            <a:graphicFrameLocks noChangeAspect="1"/>
          </p:cNvGraphicFramePr>
          <p:nvPr/>
        </p:nvGraphicFramePr>
        <p:xfrm>
          <a:off x="2381251" y="2500313"/>
          <a:ext cx="2879725" cy="749300"/>
        </p:xfrm>
        <a:graphic>
          <a:graphicData uri="http://schemas.openxmlformats.org/presentationml/2006/ole">
            <mc:AlternateContent xmlns:mc="http://schemas.openxmlformats.org/markup-compatibility/2006">
              <mc:Choice xmlns:v="urn:schemas-microsoft-com:vml" Requires="v">
                <p:oleObj spid="_x0000_s35842" name="方程式" r:id="rId3" imgW="1651000" imgH="431800" progId="Equation.3">
                  <p:embed/>
                </p:oleObj>
              </mc:Choice>
              <mc:Fallback>
                <p:oleObj name="方程式" r:id="rId3" imgW="1651000" imgH="431800" progId="Equation.3">
                  <p:embed/>
                  <p:pic>
                    <p:nvPicPr>
                      <p:cNvPr id="3584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1" y="2500313"/>
                        <a:ext cx="287972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5" name="Rectangle 14"/>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5843" name="Object 13"/>
          <p:cNvGraphicFramePr>
            <a:graphicFrameLocks noChangeAspect="1"/>
          </p:cNvGraphicFramePr>
          <p:nvPr/>
        </p:nvGraphicFramePr>
        <p:xfrm>
          <a:off x="6667501" y="2500314"/>
          <a:ext cx="2771775" cy="765175"/>
        </p:xfrm>
        <a:graphic>
          <a:graphicData uri="http://schemas.openxmlformats.org/presentationml/2006/ole">
            <mc:AlternateContent xmlns:mc="http://schemas.openxmlformats.org/markup-compatibility/2006">
              <mc:Choice xmlns:v="urn:schemas-microsoft-com:vml" Requires="v">
                <p:oleObj spid="_x0000_s35843" name="方程式" r:id="rId5" imgW="1548728" imgH="431613" progId="Equation.3">
                  <p:embed/>
                </p:oleObj>
              </mc:Choice>
              <mc:Fallback>
                <p:oleObj name="方程式" r:id="rId5" imgW="1548728" imgH="431613" progId="Equation.3">
                  <p:embed/>
                  <p:pic>
                    <p:nvPicPr>
                      <p:cNvPr id="3584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1" y="2500314"/>
                        <a:ext cx="2771775"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6" name="Rectangle 18"/>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5844" name="Object 17"/>
          <p:cNvGraphicFramePr>
            <a:graphicFrameLocks noChangeAspect="1"/>
          </p:cNvGraphicFramePr>
          <p:nvPr/>
        </p:nvGraphicFramePr>
        <p:xfrm>
          <a:off x="2452689" y="3357563"/>
          <a:ext cx="2663825" cy="754062"/>
        </p:xfrm>
        <a:graphic>
          <a:graphicData uri="http://schemas.openxmlformats.org/presentationml/2006/ole">
            <mc:AlternateContent xmlns:mc="http://schemas.openxmlformats.org/markup-compatibility/2006">
              <mc:Choice xmlns:v="urn:schemas-microsoft-com:vml" Requires="v">
                <p:oleObj spid="_x0000_s35844" name="方程式" r:id="rId7" imgW="1511300" imgH="431800" progId="Equation.3">
                  <p:embed/>
                </p:oleObj>
              </mc:Choice>
              <mc:Fallback>
                <p:oleObj name="方程式" r:id="rId7" imgW="1511300" imgH="431800" progId="Equation.3">
                  <p:embed/>
                  <p:pic>
                    <p:nvPicPr>
                      <p:cNvPr id="35844"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689" y="3357563"/>
                        <a:ext cx="2663825"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7" name="Rectangle 22"/>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5845" name="Object 21"/>
          <p:cNvGraphicFramePr>
            <a:graphicFrameLocks noChangeAspect="1"/>
          </p:cNvGraphicFramePr>
          <p:nvPr/>
        </p:nvGraphicFramePr>
        <p:xfrm>
          <a:off x="6738939" y="3286126"/>
          <a:ext cx="2236787" cy="790575"/>
        </p:xfrm>
        <a:graphic>
          <a:graphicData uri="http://schemas.openxmlformats.org/presentationml/2006/ole">
            <mc:AlternateContent xmlns:mc="http://schemas.openxmlformats.org/markup-compatibility/2006">
              <mc:Choice xmlns:v="urn:schemas-microsoft-com:vml" Requires="v">
                <p:oleObj spid="_x0000_s35845" name="方程式" r:id="rId9" imgW="1231560" imgH="431640" progId="Equation.3">
                  <p:embed/>
                </p:oleObj>
              </mc:Choice>
              <mc:Fallback>
                <p:oleObj name="方程式" r:id="rId9" imgW="1231560" imgH="431640" progId="Equation.3">
                  <p:embed/>
                  <p:pic>
                    <p:nvPicPr>
                      <p:cNvPr id="35845"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8939" y="3286126"/>
                        <a:ext cx="223678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12"/>
          <p:cNvGraphicFramePr>
            <a:graphicFrameLocks noChangeAspect="1"/>
          </p:cNvGraphicFramePr>
          <p:nvPr/>
        </p:nvGraphicFramePr>
        <p:xfrm>
          <a:off x="4310063" y="4000500"/>
          <a:ext cx="3600450" cy="1385888"/>
        </p:xfrm>
        <a:graphic>
          <a:graphicData uri="http://schemas.openxmlformats.org/presentationml/2006/ole">
            <mc:AlternateContent xmlns:mc="http://schemas.openxmlformats.org/markup-compatibility/2006">
              <mc:Choice xmlns:v="urn:schemas-microsoft-com:vml" Requires="v">
                <p:oleObj spid="_x0000_s35846" name="圖片" r:id="rId11" imgW="2400917" imgH="923890" progId="Word.Picture.8">
                  <p:embed/>
                </p:oleObj>
              </mc:Choice>
              <mc:Fallback>
                <p:oleObj name="圖片" r:id="rId11" imgW="2400917" imgH="923890" progId="Word.Picture.8">
                  <p:embed/>
                  <p:pic>
                    <p:nvPicPr>
                      <p:cNvPr id="3584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0063" y="4000500"/>
                        <a:ext cx="3600450"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8" name="Text Box 6"/>
          <p:cNvSpPr txBox="1">
            <a:spLocks noChangeArrowheads="1"/>
          </p:cNvSpPr>
          <p:nvPr/>
        </p:nvSpPr>
        <p:spPr bwMode="auto">
          <a:xfrm>
            <a:off x="2166939" y="5357814"/>
            <a:ext cx="374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(4)</a:t>
            </a:r>
            <a:r>
              <a:rPr lang="zh-TW" altLang="en-US"/>
              <a:t>零階保持</a:t>
            </a:r>
            <a:r>
              <a:rPr lang="en-US" altLang="zh-TW"/>
              <a:t>(Zero-order hold)</a:t>
            </a:r>
          </a:p>
        </p:txBody>
      </p:sp>
      <p:graphicFrame>
        <p:nvGraphicFramePr>
          <p:cNvPr id="35847" name="Object 7"/>
          <p:cNvGraphicFramePr>
            <a:graphicFrameLocks noChangeAspect="1"/>
          </p:cNvGraphicFramePr>
          <p:nvPr/>
        </p:nvGraphicFramePr>
        <p:xfrm>
          <a:off x="2452688" y="5786439"/>
          <a:ext cx="3492500" cy="727075"/>
        </p:xfrm>
        <a:graphic>
          <a:graphicData uri="http://schemas.openxmlformats.org/presentationml/2006/ole">
            <mc:AlternateContent xmlns:mc="http://schemas.openxmlformats.org/markup-compatibility/2006">
              <mc:Choice xmlns:v="urn:schemas-microsoft-com:vml" Requires="v">
                <p:oleObj spid="_x0000_s35847" name="方程式" r:id="rId13" imgW="1879600" imgH="393700" progId="Equation.3">
                  <p:embed/>
                </p:oleObj>
              </mc:Choice>
              <mc:Fallback>
                <p:oleObj name="方程式" r:id="rId13" imgW="1879600" imgH="393700" progId="Equation.3">
                  <p:embed/>
                  <p:pic>
                    <p:nvPicPr>
                      <p:cNvPr id="3584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2688" y="5786439"/>
                        <a:ext cx="349250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8" name="Object 10"/>
          <p:cNvGraphicFramePr>
            <a:graphicFrameLocks noChangeAspect="1"/>
          </p:cNvGraphicFramePr>
          <p:nvPr/>
        </p:nvGraphicFramePr>
        <p:xfrm>
          <a:off x="6810375" y="5143501"/>
          <a:ext cx="3384550" cy="1368425"/>
        </p:xfrm>
        <a:graphic>
          <a:graphicData uri="http://schemas.openxmlformats.org/presentationml/2006/ole">
            <mc:AlternateContent xmlns:mc="http://schemas.openxmlformats.org/markup-compatibility/2006">
              <mc:Choice xmlns:v="urn:schemas-microsoft-com:vml" Requires="v">
                <p:oleObj spid="_x0000_s35848" name="圖片" r:id="rId15" imgW="2286244" imgH="923890" progId="Word.Picture.8">
                  <p:embed/>
                </p:oleObj>
              </mc:Choice>
              <mc:Fallback>
                <p:oleObj name="圖片" r:id="rId15" imgW="2286244" imgH="923890" progId="Word.Picture.8">
                  <p:embed/>
                  <p:pic>
                    <p:nvPicPr>
                      <p:cNvPr id="3584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5143501"/>
                        <a:ext cx="3384550"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68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D4FB10C-1156-4C0D-B636-EF7671BA42DF}" type="slidenum">
              <a:rPr kumimoji="0" lang="zh-TW" altLang="en-US" sz="1400">
                <a:solidFill>
                  <a:schemeClr val="tx1"/>
                </a:solidFill>
              </a:rPr>
              <a:pPr eaLnBrk="1" hangingPunct="1"/>
              <a:t>39</a:t>
            </a:fld>
            <a:endParaRPr kumimoji="0" lang="en-US" altLang="zh-TW" sz="1400">
              <a:solidFill>
                <a:schemeClr val="tx1"/>
              </a:solidFill>
            </a:endParaRPr>
          </a:p>
        </p:txBody>
      </p:sp>
      <p:sp>
        <p:nvSpPr>
          <p:cNvPr id="36871" name="Rectangle 5"/>
          <p:cNvSpPr>
            <a:spLocks noChangeArrowheads="1"/>
          </p:cNvSpPr>
          <p:nvPr/>
        </p:nvSpPr>
        <p:spPr bwMode="auto">
          <a:xfrm>
            <a:off x="1524001" y="2766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6872" name="Rectangle 8"/>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6873" name="Rectangle 11"/>
          <p:cNvSpPr>
            <a:spLocks noChangeArrowheads="1"/>
          </p:cNvSpPr>
          <p:nvPr/>
        </p:nvSpPr>
        <p:spPr bwMode="auto">
          <a:xfrm>
            <a:off x="1524001" y="2766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6874" name="Rectangle 13"/>
          <p:cNvSpPr>
            <a:spLocks noChangeArrowheads="1"/>
          </p:cNvSpPr>
          <p:nvPr/>
        </p:nvSpPr>
        <p:spPr bwMode="auto">
          <a:xfrm>
            <a:off x="1524001" y="27669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6875" name="Text Box 4"/>
          <p:cNvSpPr txBox="1">
            <a:spLocks noChangeArrowheads="1"/>
          </p:cNvSpPr>
          <p:nvPr/>
        </p:nvSpPr>
        <p:spPr bwMode="auto">
          <a:xfrm>
            <a:off x="2095501" y="2071688"/>
            <a:ext cx="707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(5)</a:t>
            </a:r>
            <a:r>
              <a:rPr lang="zh-TW" altLang="en-US"/>
              <a:t>反虛像的重建濾波</a:t>
            </a:r>
            <a:r>
              <a:rPr lang="en-US" altLang="zh-TW"/>
              <a:t>(anti-imaging reconstruction filtering)</a:t>
            </a:r>
          </a:p>
        </p:txBody>
      </p:sp>
      <p:sp>
        <p:nvSpPr>
          <p:cNvPr id="36876" name="Rectangle 1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6866" name="Object 13"/>
          <p:cNvGraphicFramePr>
            <a:graphicFrameLocks noChangeAspect="1"/>
          </p:cNvGraphicFramePr>
          <p:nvPr/>
        </p:nvGraphicFramePr>
        <p:xfrm>
          <a:off x="2238376" y="2643188"/>
          <a:ext cx="4214813" cy="1217612"/>
        </p:xfrm>
        <a:graphic>
          <a:graphicData uri="http://schemas.openxmlformats.org/presentationml/2006/ole">
            <mc:AlternateContent xmlns:mc="http://schemas.openxmlformats.org/markup-compatibility/2006">
              <mc:Choice xmlns:v="urn:schemas-microsoft-com:vml" Requires="v">
                <p:oleObj spid="_x0000_s36866" name="Equation" r:id="rId3" imgW="2209800" imgH="635000" progId="Equation.3">
                  <p:embed/>
                </p:oleObj>
              </mc:Choice>
              <mc:Fallback>
                <p:oleObj name="Equation" r:id="rId3" imgW="2209800" imgH="635000" progId="Equation.3">
                  <p:embed/>
                  <p:pic>
                    <p:nvPicPr>
                      <p:cNvPr id="36866"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2643188"/>
                        <a:ext cx="4214813"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8"/>
          <p:cNvGraphicFramePr>
            <a:graphicFrameLocks noChangeAspect="1"/>
          </p:cNvGraphicFramePr>
          <p:nvPr/>
        </p:nvGraphicFramePr>
        <p:xfrm>
          <a:off x="6667501" y="2571750"/>
          <a:ext cx="3744913" cy="1441450"/>
        </p:xfrm>
        <a:graphic>
          <a:graphicData uri="http://schemas.openxmlformats.org/presentationml/2006/ole">
            <mc:AlternateContent xmlns:mc="http://schemas.openxmlformats.org/markup-compatibility/2006">
              <mc:Choice xmlns:v="urn:schemas-microsoft-com:vml" Requires="v">
                <p:oleObj spid="_x0000_s36867" name="圖片" r:id="rId5" imgW="2400917" imgH="923890" progId="Word.Picture.8">
                  <p:embed/>
                </p:oleObj>
              </mc:Choice>
              <mc:Fallback>
                <p:oleObj name="圖片" r:id="rId5" imgW="2400917" imgH="923890" progId="Word.Picture.8">
                  <p:embed/>
                  <p:pic>
                    <p:nvPicPr>
                      <p:cNvPr id="3686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1" y="2571750"/>
                        <a:ext cx="3744913"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7" name="Rectangle 17"/>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6868" name="Object 16"/>
          <p:cNvGraphicFramePr>
            <a:graphicFrameLocks noChangeAspect="1"/>
          </p:cNvGraphicFramePr>
          <p:nvPr/>
        </p:nvGraphicFramePr>
        <p:xfrm>
          <a:off x="3381375" y="4643438"/>
          <a:ext cx="5151438" cy="785812"/>
        </p:xfrm>
        <a:graphic>
          <a:graphicData uri="http://schemas.openxmlformats.org/presentationml/2006/ole">
            <mc:AlternateContent xmlns:mc="http://schemas.openxmlformats.org/markup-compatibility/2006">
              <mc:Choice xmlns:v="urn:schemas-microsoft-com:vml" Requires="v">
                <p:oleObj spid="_x0000_s36868" name="Equation" r:id="rId7" imgW="2806700" imgH="431800" progId="Equation.3">
                  <p:embed/>
                </p:oleObj>
              </mc:Choice>
              <mc:Fallback>
                <p:oleObj name="Equation" r:id="rId7" imgW="2806700" imgH="431800" progId="Equation.3">
                  <p:embed/>
                  <p:pic>
                    <p:nvPicPr>
                      <p:cNvPr id="3686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75" y="4643438"/>
                        <a:ext cx="5151438"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2056"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4496503A-C428-4462-A914-F0DC088898A1}" type="slidenum">
              <a:rPr kumimoji="0" lang="zh-TW" altLang="en-US" sz="1400">
                <a:solidFill>
                  <a:schemeClr val="tx1"/>
                </a:solidFill>
              </a:rPr>
              <a:pPr eaLnBrk="1" hangingPunct="1"/>
              <a:t>4</a:t>
            </a:fld>
            <a:endParaRPr kumimoji="0" lang="en-US" altLang="zh-TW" sz="1400">
              <a:solidFill>
                <a:schemeClr val="tx1"/>
              </a:solidFill>
            </a:endParaRPr>
          </a:p>
        </p:txBody>
      </p:sp>
      <p:graphicFrame>
        <p:nvGraphicFramePr>
          <p:cNvPr id="2050" name="Object 89"/>
          <p:cNvGraphicFramePr>
            <a:graphicFrameLocks noChangeAspect="1"/>
          </p:cNvGraphicFramePr>
          <p:nvPr/>
        </p:nvGraphicFramePr>
        <p:xfrm>
          <a:off x="1919288" y="3357564"/>
          <a:ext cx="3498850" cy="1800225"/>
        </p:xfrm>
        <a:graphic>
          <a:graphicData uri="http://schemas.openxmlformats.org/presentationml/2006/ole">
            <mc:AlternateContent xmlns:mc="http://schemas.openxmlformats.org/markup-compatibility/2006">
              <mc:Choice xmlns:v="urn:schemas-microsoft-com:vml" Requires="v">
                <p:oleObj spid="_x0000_s2050" name="方程式" r:id="rId3" imgW="1739880" imgH="888840" progId="Equation.3">
                  <p:embed/>
                </p:oleObj>
              </mc:Choice>
              <mc:Fallback>
                <p:oleObj name="方程式" r:id="rId3" imgW="1739880" imgH="888840" progId="Equation.3">
                  <p:embed/>
                  <p:pic>
                    <p:nvPicPr>
                      <p:cNvPr id="2050" name="Object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3357564"/>
                        <a:ext cx="3498850"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文字方塊 7"/>
          <p:cNvSpPr txBox="1">
            <a:spLocks noChangeArrowheads="1"/>
          </p:cNvSpPr>
          <p:nvPr/>
        </p:nvSpPr>
        <p:spPr bwMode="auto">
          <a:xfrm>
            <a:off x="1919288" y="2205039"/>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en-US" altLang="zh-TW"/>
              <a:t>        的傅立葉轉換是             ，</a:t>
            </a:r>
            <a:endParaRPr lang="zh-TW" altLang="en-US"/>
          </a:p>
        </p:txBody>
      </p:sp>
      <p:sp>
        <p:nvSpPr>
          <p:cNvPr id="2058" name="Rectangle 5"/>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051" name="Object 4"/>
          <p:cNvGraphicFramePr>
            <a:graphicFrameLocks noChangeAspect="1"/>
          </p:cNvGraphicFramePr>
          <p:nvPr/>
        </p:nvGraphicFramePr>
        <p:xfrm>
          <a:off x="1919288" y="2205038"/>
          <a:ext cx="590550" cy="431800"/>
        </p:xfrm>
        <a:graphic>
          <a:graphicData uri="http://schemas.openxmlformats.org/presentationml/2006/ole">
            <mc:AlternateContent xmlns:mc="http://schemas.openxmlformats.org/markup-compatibility/2006">
              <mc:Choice xmlns:v="urn:schemas-microsoft-com:vml" Requires="v">
                <p:oleObj spid="_x0000_s2051" name="方程式" r:id="rId5" imgW="279279" imgH="203112" progId="Equation.3">
                  <p:embed/>
                </p:oleObj>
              </mc:Choice>
              <mc:Fallback>
                <p:oleObj name="方程式" r:id="rId5" imgW="279279" imgH="203112" progId="Equation.3">
                  <p:embed/>
                  <p:pic>
                    <p:nvPicPr>
                      <p:cNvPr id="20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2205038"/>
                        <a:ext cx="5905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7"/>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052" name="Object 6"/>
          <p:cNvGraphicFramePr>
            <a:graphicFrameLocks noChangeAspect="1"/>
          </p:cNvGraphicFramePr>
          <p:nvPr/>
        </p:nvGraphicFramePr>
        <p:xfrm>
          <a:off x="4489450" y="2205038"/>
          <a:ext cx="990600" cy="431800"/>
        </p:xfrm>
        <a:graphic>
          <a:graphicData uri="http://schemas.openxmlformats.org/presentationml/2006/ole">
            <mc:AlternateContent xmlns:mc="http://schemas.openxmlformats.org/markup-compatibility/2006">
              <mc:Choice xmlns:v="urn:schemas-microsoft-com:vml" Requires="v">
                <p:oleObj spid="_x0000_s2052" name="方程式" r:id="rId7" imgW="469696" imgH="203112" progId="Equation.3">
                  <p:embed/>
                </p:oleObj>
              </mc:Choice>
              <mc:Fallback>
                <p:oleObj name="方程式" r:id="rId7" imgW="469696" imgH="203112" progId="Equation.3">
                  <p:embed/>
                  <p:pic>
                    <p:nvPicPr>
                      <p:cNvPr id="205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450" y="2205038"/>
                        <a:ext cx="990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文字方塊 12"/>
          <p:cNvSpPr txBox="1">
            <a:spLocks noChangeArrowheads="1"/>
          </p:cNvSpPr>
          <p:nvPr/>
        </p:nvSpPr>
        <p:spPr bwMode="auto">
          <a:xfrm>
            <a:off x="2063751" y="2781300"/>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en-US" altLang="zh-TW"/>
              <a:t>        的傅立葉轉換是</a:t>
            </a:r>
            <a:endParaRPr lang="zh-TW" altLang="en-US"/>
          </a:p>
        </p:txBody>
      </p:sp>
      <p:graphicFrame>
        <p:nvGraphicFramePr>
          <p:cNvPr id="2053" name="Object 8"/>
          <p:cNvGraphicFramePr>
            <a:graphicFrameLocks noChangeAspect="1"/>
          </p:cNvGraphicFramePr>
          <p:nvPr/>
        </p:nvGraphicFramePr>
        <p:xfrm>
          <a:off x="2063750" y="2781301"/>
          <a:ext cx="681038" cy="454025"/>
        </p:xfrm>
        <a:graphic>
          <a:graphicData uri="http://schemas.openxmlformats.org/presentationml/2006/ole">
            <mc:AlternateContent xmlns:mc="http://schemas.openxmlformats.org/markup-compatibility/2006">
              <mc:Choice xmlns:v="urn:schemas-microsoft-com:vml" Requires="v">
                <p:oleObj spid="_x0000_s2053" name="方程式" r:id="rId9" imgW="304560" imgH="203040" progId="Equation.3">
                  <p:embed/>
                </p:oleObj>
              </mc:Choice>
              <mc:Fallback>
                <p:oleObj name="方程式" r:id="rId9" imgW="304560" imgH="203040" progId="Equation.3">
                  <p:embed/>
                  <p:pic>
                    <p:nvPicPr>
                      <p:cNvPr id="2053"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3750" y="2781301"/>
                        <a:ext cx="68103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文字方塊 14"/>
          <p:cNvSpPr txBox="1">
            <a:spLocks noChangeArrowheads="1"/>
          </p:cNvSpPr>
          <p:nvPr/>
        </p:nvSpPr>
        <p:spPr bwMode="auto">
          <a:xfrm>
            <a:off x="1992313" y="5229225"/>
            <a:ext cx="359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en-US" altLang="zh-TW"/>
              <a:t>取樣頻率(sampling frequency)</a:t>
            </a:r>
            <a:endParaRPr lang="zh-TW" altLang="en-US"/>
          </a:p>
        </p:txBody>
      </p:sp>
      <p:sp>
        <p:nvSpPr>
          <p:cNvPr id="2062" name="文字方塊 15"/>
          <p:cNvSpPr txBox="1">
            <a:spLocks noChangeArrowheads="1"/>
          </p:cNvSpPr>
          <p:nvPr/>
        </p:nvSpPr>
        <p:spPr bwMode="auto">
          <a:xfrm>
            <a:off x="5951539" y="2133600"/>
            <a:ext cx="43211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時域中兩個函數相乘的特性，在頻域中是其傅立葉轉換的捲積演算，</a:t>
            </a:r>
            <a:endParaRPr lang="zh-TW" altLang="en-US"/>
          </a:p>
        </p:txBody>
      </p:sp>
      <p:sp>
        <p:nvSpPr>
          <p:cNvPr id="2063"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2054" name="Object 9"/>
          <p:cNvGraphicFramePr>
            <a:graphicFrameLocks noChangeAspect="1"/>
          </p:cNvGraphicFramePr>
          <p:nvPr/>
        </p:nvGraphicFramePr>
        <p:xfrm>
          <a:off x="5591176" y="2997200"/>
          <a:ext cx="4848225" cy="2973388"/>
        </p:xfrm>
        <a:graphic>
          <a:graphicData uri="http://schemas.openxmlformats.org/presentationml/2006/ole">
            <mc:AlternateContent xmlns:mc="http://schemas.openxmlformats.org/markup-compatibility/2006">
              <mc:Choice xmlns:v="urn:schemas-microsoft-com:vml" Requires="v">
                <p:oleObj spid="_x0000_s2054" name="方程式" r:id="rId11" imgW="2857500" imgH="1752600" progId="Equation.3">
                  <p:embed/>
                </p:oleObj>
              </mc:Choice>
              <mc:Fallback>
                <p:oleObj name="方程式" r:id="rId11" imgW="2857500" imgH="1752600" progId="Equation.3">
                  <p:embed/>
                  <p:pic>
                    <p:nvPicPr>
                      <p:cNvPr id="2054"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1176" y="2997200"/>
                        <a:ext cx="4848225" cy="297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7892"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D86666AD-0AC1-453F-9A6F-0D1885F24632}" type="slidenum">
              <a:rPr kumimoji="0" lang="zh-TW" altLang="en-US" sz="1400">
                <a:solidFill>
                  <a:schemeClr val="tx1"/>
                </a:solidFill>
              </a:rPr>
              <a:pPr eaLnBrk="1" hangingPunct="1"/>
              <a:t>40</a:t>
            </a:fld>
            <a:endParaRPr kumimoji="0" lang="en-US" altLang="zh-TW" sz="1400">
              <a:solidFill>
                <a:schemeClr val="tx1"/>
              </a:solidFill>
            </a:endParaRPr>
          </a:p>
        </p:txBody>
      </p:sp>
      <p:sp>
        <p:nvSpPr>
          <p:cNvPr id="37893" name="文字方塊 3"/>
          <p:cNvSpPr txBox="1">
            <a:spLocks noChangeArrowheads="1"/>
          </p:cNvSpPr>
          <p:nvPr/>
        </p:nvSpPr>
        <p:spPr bwMode="auto">
          <a:xfrm>
            <a:off x="1992314" y="2133600"/>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b="1"/>
              <a:t>例題</a:t>
            </a:r>
            <a:r>
              <a:rPr lang="en-US" altLang="zh-TW" b="1"/>
              <a:t>6.7</a:t>
            </a:r>
            <a:r>
              <a:rPr lang="en-US" altLang="zh-TW"/>
              <a:t> </a:t>
            </a:r>
            <a:r>
              <a:rPr lang="zh-TW" altLang="zh-TW"/>
              <a:t>決定取樣頻率與反疊假濾波器的頻寬</a:t>
            </a:r>
            <a:endParaRPr lang="zh-TW" altLang="en-US"/>
          </a:p>
        </p:txBody>
      </p:sp>
      <p:sp>
        <p:nvSpPr>
          <p:cNvPr id="37894" name="Rectangle 2"/>
          <p:cNvSpPr>
            <a:spLocks noChangeArrowheads="1"/>
          </p:cNvSpPr>
          <p:nvPr/>
        </p:nvSpPr>
        <p:spPr bwMode="auto">
          <a:xfrm>
            <a:off x="1524001" y="285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7890" name="Object 1"/>
          <p:cNvGraphicFramePr>
            <a:graphicFrameLocks noChangeAspect="1"/>
          </p:cNvGraphicFramePr>
          <p:nvPr/>
        </p:nvGraphicFramePr>
        <p:xfrm>
          <a:off x="2063750" y="3573463"/>
          <a:ext cx="8097838" cy="1943100"/>
        </p:xfrm>
        <a:graphic>
          <a:graphicData uri="http://schemas.openxmlformats.org/presentationml/2006/ole">
            <mc:AlternateContent xmlns:mc="http://schemas.openxmlformats.org/markup-compatibility/2006">
              <mc:Choice xmlns:v="urn:schemas-microsoft-com:vml" Requires="v">
                <p:oleObj spid="_x0000_s37890" name="Picture" r:id="rId3" imgW="4807604" imgH="1152255" progId="Word.Picture.8">
                  <p:embed/>
                </p:oleObj>
              </mc:Choice>
              <mc:Fallback>
                <p:oleObj name="Picture" r:id="rId3" imgW="4807604" imgH="1152255" progId="Word.Picture.8">
                  <p:embed/>
                  <p:pic>
                    <p:nvPicPr>
                      <p:cNvPr id="3789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573463"/>
                        <a:ext cx="8097838"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5" name="文字方塊 6"/>
          <p:cNvSpPr txBox="1">
            <a:spLocks noChangeArrowheads="1"/>
          </p:cNvSpPr>
          <p:nvPr/>
        </p:nvSpPr>
        <p:spPr bwMode="auto">
          <a:xfrm>
            <a:off x="2063750" y="2781300"/>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將連續時間訊號轉換成離散時間訊號，然後作離散時間處理。</a:t>
            </a:r>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8917"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5E40CDA-6A98-402D-8045-17F8A0C00EFF}" type="slidenum">
              <a:rPr kumimoji="0" lang="zh-TW" altLang="en-US" sz="1400">
                <a:solidFill>
                  <a:schemeClr val="tx1"/>
                </a:solidFill>
              </a:rPr>
              <a:pPr eaLnBrk="1" hangingPunct="1"/>
              <a:t>41</a:t>
            </a:fld>
            <a:endParaRPr kumimoji="0" lang="en-US" altLang="zh-TW" sz="1400">
              <a:solidFill>
                <a:schemeClr val="tx1"/>
              </a:solidFill>
            </a:endParaRPr>
          </a:p>
        </p:txBody>
      </p:sp>
      <p:sp>
        <p:nvSpPr>
          <p:cNvPr id="38918"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8914" name="Object 1"/>
          <p:cNvGraphicFramePr>
            <a:graphicFrameLocks noChangeAspect="1"/>
          </p:cNvGraphicFramePr>
          <p:nvPr/>
        </p:nvGraphicFramePr>
        <p:xfrm>
          <a:off x="3432175" y="2492376"/>
          <a:ext cx="5664200" cy="1895475"/>
        </p:xfrm>
        <a:graphic>
          <a:graphicData uri="http://schemas.openxmlformats.org/presentationml/2006/ole">
            <mc:AlternateContent xmlns:mc="http://schemas.openxmlformats.org/markup-compatibility/2006">
              <mc:Choice xmlns:v="urn:schemas-microsoft-com:vml" Requires="v">
                <p:oleObj spid="_x0000_s38914" name="Picture" r:id="rId3" imgW="4807604" imgH="1608267" progId="Word.Picture.8">
                  <p:embed/>
                </p:oleObj>
              </mc:Choice>
              <mc:Fallback>
                <p:oleObj name="Picture" r:id="rId3" imgW="4807604" imgH="1608267" progId="Word.Picture.8">
                  <p:embed/>
                  <p:pic>
                    <p:nvPicPr>
                      <p:cNvPr id="3891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5" y="2492376"/>
                        <a:ext cx="5664200"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9" name="文字方塊 5"/>
          <p:cNvSpPr txBox="1">
            <a:spLocks noChangeArrowheads="1"/>
          </p:cNvSpPr>
          <p:nvPr/>
        </p:nvSpPr>
        <p:spPr bwMode="auto">
          <a:xfrm>
            <a:off x="2279651" y="21336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輸入訊號頻譜</a:t>
            </a:r>
            <a:endParaRPr lang="zh-TW" altLang="en-US"/>
          </a:p>
        </p:txBody>
      </p:sp>
      <p:sp>
        <p:nvSpPr>
          <p:cNvPr id="38920" name="文字方塊 6"/>
          <p:cNvSpPr txBox="1">
            <a:spLocks noChangeArrowheads="1"/>
          </p:cNvSpPr>
          <p:nvPr/>
        </p:nvSpPr>
        <p:spPr bwMode="auto">
          <a:xfrm>
            <a:off x="2351088" y="4724400"/>
            <a:ext cx="77771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反疊假濾波器的截止頻率必須是在</a:t>
            </a:r>
            <a:r>
              <a:rPr lang="en-US" altLang="zh-TW"/>
              <a:t> </a:t>
            </a:r>
            <a:endParaRPr lang="zh-TW" altLang="en-US"/>
          </a:p>
        </p:txBody>
      </p:sp>
      <p:sp>
        <p:nvSpPr>
          <p:cNvPr id="38921" name="Rectangle 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8915" name="Object 3"/>
          <p:cNvGraphicFramePr>
            <a:graphicFrameLocks noChangeAspect="1"/>
          </p:cNvGraphicFramePr>
          <p:nvPr/>
        </p:nvGraphicFramePr>
        <p:xfrm>
          <a:off x="6311900" y="4797425"/>
          <a:ext cx="749300" cy="287338"/>
        </p:xfrm>
        <a:graphic>
          <a:graphicData uri="http://schemas.openxmlformats.org/presentationml/2006/ole">
            <mc:AlternateContent xmlns:mc="http://schemas.openxmlformats.org/markup-compatibility/2006">
              <mc:Choice xmlns:v="urn:schemas-microsoft-com:vml" Requires="v">
                <p:oleObj spid="_x0000_s38915" name="方程式" r:id="rId5" imgW="406224" imgH="139639" progId="Equation.3">
                  <p:embed/>
                </p:oleObj>
              </mc:Choice>
              <mc:Fallback>
                <p:oleObj name="方程式" r:id="rId5" imgW="406224" imgH="139639" progId="Equation.3">
                  <p:embed/>
                  <p:pic>
                    <p:nvPicPr>
                      <p:cNvPr id="389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0" y="4797425"/>
                        <a:ext cx="749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9943"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64E70442-732F-4132-ABCA-72D57EAFF463}" type="slidenum">
              <a:rPr kumimoji="0" lang="zh-TW" altLang="en-US" sz="1400">
                <a:solidFill>
                  <a:schemeClr val="tx1"/>
                </a:solidFill>
              </a:rPr>
              <a:pPr eaLnBrk="1" hangingPunct="1"/>
              <a:t>42</a:t>
            </a:fld>
            <a:endParaRPr kumimoji="0" lang="en-US" altLang="zh-TW" sz="1400">
              <a:solidFill>
                <a:schemeClr val="tx1"/>
              </a:solidFill>
            </a:endParaRPr>
          </a:p>
        </p:txBody>
      </p:sp>
      <p:sp>
        <p:nvSpPr>
          <p:cNvPr id="39944"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9938" name="Object 1"/>
          <p:cNvGraphicFramePr>
            <a:graphicFrameLocks noChangeAspect="1"/>
          </p:cNvGraphicFramePr>
          <p:nvPr/>
        </p:nvGraphicFramePr>
        <p:xfrm>
          <a:off x="2208213" y="2420938"/>
          <a:ext cx="7632700" cy="2144712"/>
        </p:xfrm>
        <a:graphic>
          <a:graphicData uri="http://schemas.openxmlformats.org/presentationml/2006/ole">
            <mc:AlternateContent xmlns:mc="http://schemas.openxmlformats.org/markup-compatibility/2006">
              <mc:Choice xmlns:v="urn:schemas-microsoft-com:vml" Requires="v">
                <p:oleObj spid="_x0000_s39938" name="Picture" r:id="rId3" imgW="5724129" imgH="1607673" progId="Word.Picture.8">
                  <p:embed/>
                </p:oleObj>
              </mc:Choice>
              <mc:Fallback>
                <p:oleObj name="Picture" r:id="rId3" imgW="5724129" imgH="1607673" progId="Word.Picture.8">
                  <p:embed/>
                  <p:pic>
                    <p:nvPicPr>
                      <p:cNvPr id="3993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2420938"/>
                        <a:ext cx="7632700" cy="214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5" name="文字方塊 5"/>
          <p:cNvSpPr txBox="1">
            <a:spLocks noChangeArrowheads="1"/>
          </p:cNvSpPr>
          <p:nvPr/>
        </p:nvSpPr>
        <p:spPr bwMode="auto">
          <a:xfrm>
            <a:off x="2208213" y="4652963"/>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取樣頻率是訊號頻寬的</a:t>
            </a:r>
            <a:r>
              <a:rPr lang="en-US" altLang="zh-TW"/>
              <a:t>10</a:t>
            </a:r>
            <a:r>
              <a:rPr lang="zh-TW" altLang="zh-TW"/>
              <a:t>倍，所以得知</a:t>
            </a:r>
            <a:r>
              <a:rPr lang="en-US" altLang="zh-TW"/>
              <a:t> </a:t>
            </a:r>
            <a:endParaRPr lang="zh-TW" altLang="en-US"/>
          </a:p>
        </p:txBody>
      </p:sp>
      <p:sp>
        <p:nvSpPr>
          <p:cNvPr id="39946" name="文字方塊 6"/>
          <p:cNvSpPr txBox="1">
            <a:spLocks noChangeArrowheads="1"/>
          </p:cNvSpPr>
          <p:nvPr/>
        </p:nvSpPr>
        <p:spPr bwMode="auto">
          <a:xfrm>
            <a:off x="2135188" y="2060575"/>
            <a:ext cx="417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離散時間處理後輸出訊號的頻譜</a:t>
            </a:r>
            <a:endParaRPr lang="zh-TW" altLang="en-US"/>
          </a:p>
        </p:txBody>
      </p:sp>
      <p:sp>
        <p:nvSpPr>
          <p:cNvPr id="39947" name="Rectangle 4"/>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9939" name="Object 3"/>
          <p:cNvGraphicFramePr>
            <a:graphicFrameLocks noChangeAspect="1"/>
          </p:cNvGraphicFramePr>
          <p:nvPr/>
        </p:nvGraphicFramePr>
        <p:xfrm>
          <a:off x="6743700" y="4652963"/>
          <a:ext cx="1271588" cy="476250"/>
        </p:xfrm>
        <a:graphic>
          <a:graphicData uri="http://schemas.openxmlformats.org/presentationml/2006/ole">
            <mc:AlternateContent xmlns:mc="http://schemas.openxmlformats.org/markup-compatibility/2006">
              <mc:Choice xmlns:v="urn:schemas-microsoft-com:vml" Requires="v">
                <p:oleObj spid="_x0000_s39939" name="方程式" r:id="rId5" imgW="609600" imgH="228600" progId="Equation.3">
                  <p:embed/>
                </p:oleObj>
              </mc:Choice>
              <mc:Fallback>
                <p:oleObj name="方程式" r:id="rId5" imgW="609600" imgH="228600" progId="Equation.3">
                  <p:embed/>
                  <p:pic>
                    <p:nvPicPr>
                      <p:cNvPr id="399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4652963"/>
                        <a:ext cx="127158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8" name="文字方塊 9"/>
          <p:cNvSpPr txBox="1">
            <a:spLocks noChangeArrowheads="1"/>
          </p:cNvSpPr>
          <p:nvPr/>
        </p:nvSpPr>
        <p:spPr bwMode="auto">
          <a:xfrm>
            <a:off x="2279651" y="5157788"/>
            <a:ext cx="777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取樣週期為</a:t>
            </a:r>
            <a:r>
              <a:rPr lang="en-US" altLang="zh-TW"/>
              <a:t>                                 </a:t>
            </a:r>
            <a:r>
              <a:rPr lang="zh-TW" altLang="zh-TW"/>
              <a:t>，因此反疊假濾波器的設計如下，</a:t>
            </a:r>
            <a:endParaRPr lang="zh-TW" altLang="en-US"/>
          </a:p>
        </p:txBody>
      </p:sp>
      <p:sp>
        <p:nvSpPr>
          <p:cNvPr id="39949" name="Rectangle 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9940" name="Object 5"/>
          <p:cNvGraphicFramePr>
            <a:graphicFrameLocks noChangeAspect="1"/>
          </p:cNvGraphicFramePr>
          <p:nvPr/>
        </p:nvGraphicFramePr>
        <p:xfrm>
          <a:off x="3792539" y="5084764"/>
          <a:ext cx="2382837" cy="477837"/>
        </p:xfrm>
        <a:graphic>
          <a:graphicData uri="http://schemas.openxmlformats.org/presentationml/2006/ole">
            <mc:AlternateContent xmlns:mc="http://schemas.openxmlformats.org/markup-compatibility/2006">
              <mc:Choice xmlns:v="urn:schemas-microsoft-com:vml" Requires="v">
                <p:oleObj spid="_x0000_s39940" name="方程式" r:id="rId7" imgW="1143000" imgH="228600" progId="Equation.3">
                  <p:embed/>
                </p:oleObj>
              </mc:Choice>
              <mc:Fallback>
                <p:oleObj name="方程式" r:id="rId7" imgW="1143000" imgH="228600" progId="Equation.3">
                  <p:embed/>
                  <p:pic>
                    <p:nvPicPr>
                      <p:cNvPr id="3994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39" y="5084764"/>
                        <a:ext cx="238283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39941" name="Object 7"/>
          <p:cNvGraphicFramePr>
            <a:graphicFrameLocks noChangeAspect="1"/>
          </p:cNvGraphicFramePr>
          <p:nvPr/>
        </p:nvGraphicFramePr>
        <p:xfrm>
          <a:off x="3719513" y="5589588"/>
          <a:ext cx="3224212" cy="908050"/>
        </p:xfrm>
        <a:graphic>
          <a:graphicData uri="http://schemas.openxmlformats.org/presentationml/2006/ole">
            <mc:AlternateContent xmlns:mc="http://schemas.openxmlformats.org/markup-compatibility/2006">
              <mc:Choice xmlns:v="urn:schemas-microsoft-com:vml" Requires="v">
                <p:oleObj spid="_x0000_s39941" name="方程式" r:id="rId9" imgW="1625600" imgH="457200" progId="Equation.3">
                  <p:embed/>
                </p:oleObj>
              </mc:Choice>
              <mc:Fallback>
                <p:oleObj name="方程式" r:id="rId9" imgW="1625600" imgH="457200" progId="Equation.3">
                  <p:embed/>
                  <p:pic>
                    <p:nvPicPr>
                      <p:cNvPr id="3994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513" y="5589588"/>
                        <a:ext cx="3224212"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097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B2C58503-EDFE-4019-8A8A-70D60F2BB735}" type="slidenum">
              <a:rPr kumimoji="0" lang="zh-TW" altLang="en-US" sz="1400">
                <a:solidFill>
                  <a:schemeClr val="tx1"/>
                </a:solidFill>
              </a:rPr>
              <a:pPr eaLnBrk="1" hangingPunct="1"/>
              <a:t>43</a:t>
            </a:fld>
            <a:endParaRPr kumimoji="0" lang="en-US" altLang="zh-TW" sz="1400">
              <a:solidFill>
                <a:schemeClr val="tx1"/>
              </a:solidFill>
            </a:endParaRPr>
          </a:p>
        </p:txBody>
      </p:sp>
      <p:sp>
        <p:nvSpPr>
          <p:cNvPr id="40973" name="Rectangle 4"/>
          <p:cNvSpPr>
            <a:spLocks noGrp="1" noChangeArrowheads="1"/>
          </p:cNvSpPr>
          <p:nvPr>
            <p:ph type="title" idx="4294967295"/>
          </p:nvPr>
        </p:nvSpPr>
        <p:spPr/>
        <p:txBody>
          <a:bodyPr/>
          <a:lstStyle/>
          <a:p>
            <a:pPr eaLnBrk="1" hangingPunct="1"/>
            <a:r>
              <a:rPr lang="en-US" altLang="zh-TW" sz="2400" b="1">
                <a:solidFill>
                  <a:srgbClr val="000066"/>
                </a:solidFill>
                <a:latin typeface="標楷體" pitchFamily="65" charset="-120"/>
                <a:ea typeface="標楷體" pitchFamily="65" charset="-120"/>
              </a:rPr>
              <a:t>6.5 </a:t>
            </a:r>
            <a:r>
              <a:rPr lang="zh-TW" altLang="en-US" sz="2400" b="1">
                <a:latin typeface="標楷體" pitchFamily="65" charset="-120"/>
                <a:ea typeface="標楷體" pitchFamily="65" charset="-120"/>
              </a:rPr>
              <a:t>以傅立葉級數表示有限長度的非週期性訊號</a:t>
            </a:r>
            <a:endParaRPr lang="zh-TW" altLang="en-US" sz="2400" b="1">
              <a:solidFill>
                <a:srgbClr val="000066"/>
              </a:solidFill>
              <a:latin typeface="標楷體" pitchFamily="65" charset="-120"/>
              <a:ea typeface="標楷體" pitchFamily="65" charset="-120"/>
            </a:endParaRPr>
          </a:p>
        </p:txBody>
      </p:sp>
      <p:sp>
        <p:nvSpPr>
          <p:cNvPr id="40974" name="Rectangle 6"/>
          <p:cNvSpPr>
            <a:spLocks noChangeArrowheads="1"/>
          </p:cNvSpPr>
          <p:nvPr/>
        </p:nvSpPr>
        <p:spPr bwMode="auto">
          <a:xfrm>
            <a:off x="1524001" y="30622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0975" name="Rectangle 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0976" name="Rectangle 19"/>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2" name="Object 18"/>
          <p:cNvGraphicFramePr>
            <a:graphicFrameLocks noChangeAspect="1"/>
          </p:cNvGraphicFramePr>
          <p:nvPr/>
        </p:nvGraphicFramePr>
        <p:xfrm>
          <a:off x="2452689" y="2892425"/>
          <a:ext cx="2357437" cy="357188"/>
        </p:xfrm>
        <a:graphic>
          <a:graphicData uri="http://schemas.openxmlformats.org/presentationml/2006/ole">
            <mc:AlternateContent xmlns:mc="http://schemas.openxmlformats.org/markup-compatibility/2006">
              <mc:Choice xmlns:v="urn:schemas-microsoft-com:vml" Requires="v">
                <p:oleObj spid="_x0000_s40962" name="方程式" r:id="rId3" imgW="1307880" imgH="203040" progId="Equation.3">
                  <p:embed/>
                </p:oleObj>
              </mc:Choice>
              <mc:Fallback>
                <p:oleObj name="方程式" r:id="rId3" imgW="1307880" imgH="203040" progId="Equation.3">
                  <p:embed/>
                  <p:pic>
                    <p:nvPicPr>
                      <p:cNvPr id="40962"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9" y="2892425"/>
                        <a:ext cx="2357437"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7" name="Text Box 20"/>
          <p:cNvSpPr txBox="1">
            <a:spLocks noChangeArrowheads="1"/>
          </p:cNvSpPr>
          <p:nvPr/>
        </p:nvSpPr>
        <p:spPr bwMode="auto">
          <a:xfrm>
            <a:off x="2063750" y="2133601"/>
            <a:ext cx="3817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有限長度的訊號</a:t>
            </a:r>
            <a:r>
              <a:rPr lang="en-US" altLang="zh-TW"/>
              <a:t>(Finite-duration signal)</a:t>
            </a:r>
          </a:p>
        </p:txBody>
      </p:sp>
      <p:sp>
        <p:nvSpPr>
          <p:cNvPr id="40978" name="Rectangle 22"/>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3" name="Object 21"/>
          <p:cNvGraphicFramePr>
            <a:graphicFrameLocks noChangeAspect="1"/>
          </p:cNvGraphicFramePr>
          <p:nvPr/>
        </p:nvGraphicFramePr>
        <p:xfrm>
          <a:off x="2279651" y="3573464"/>
          <a:ext cx="2663825" cy="809625"/>
        </p:xfrm>
        <a:graphic>
          <a:graphicData uri="http://schemas.openxmlformats.org/presentationml/2006/ole">
            <mc:AlternateContent xmlns:mc="http://schemas.openxmlformats.org/markup-compatibility/2006">
              <mc:Choice xmlns:v="urn:schemas-microsoft-com:vml" Requires="v">
                <p:oleObj spid="_x0000_s40963" name="方程式" r:id="rId5" imgW="1409088" imgH="431613" progId="Equation.3">
                  <p:embed/>
                </p:oleObj>
              </mc:Choice>
              <mc:Fallback>
                <p:oleObj name="方程式" r:id="rId5" imgW="1409088" imgH="431613" progId="Equation.3">
                  <p:embed/>
                  <p:pic>
                    <p:nvPicPr>
                      <p:cNvPr id="40963"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1" y="3573464"/>
                        <a:ext cx="26638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9" name="Text Box 23"/>
          <p:cNvSpPr txBox="1">
            <a:spLocks noChangeArrowheads="1"/>
          </p:cNvSpPr>
          <p:nvPr/>
        </p:nvSpPr>
        <p:spPr bwMode="auto">
          <a:xfrm>
            <a:off x="2063750" y="4508500"/>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zh-TW"/>
              <a:t>讓這個有限長度訊號</a:t>
            </a:r>
            <a:r>
              <a:rPr lang="en-US" altLang="zh-TW"/>
              <a:t> </a:t>
            </a:r>
            <a:r>
              <a:rPr lang="zh-TW" altLang="zh-TW"/>
              <a:t>以固定間隔</a:t>
            </a:r>
            <a:r>
              <a:rPr lang="en-US" altLang="zh-TW"/>
              <a:t> </a:t>
            </a:r>
            <a:r>
              <a:rPr lang="zh-TW" altLang="zh-TW"/>
              <a:t>重覆出現，</a:t>
            </a:r>
            <a:r>
              <a:rPr lang="zh-TW" altLang="en-US"/>
              <a:t>變成一個週期性訊號，其週期為 </a:t>
            </a:r>
            <a:r>
              <a:rPr lang="en-US" altLang="zh-TW" i="1">
                <a:latin typeface="Times New Roman" pitchFamily="18" charset="0"/>
                <a:cs typeface="Times New Roman" pitchFamily="18" charset="0"/>
              </a:rPr>
              <a:t>N</a:t>
            </a:r>
            <a:r>
              <a:rPr lang="zh-TW" altLang="en-US"/>
              <a:t>。</a:t>
            </a:r>
            <a:endParaRPr lang="en-US" altLang="zh-TW" i="1"/>
          </a:p>
        </p:txBody>
      </p:sp>
      <p:sp>
        <p:nvSpPr>
          <p:cNvPr id="40980" name="Rectangle 25"/>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4" name="Object 24"/>
          <p:cNvGraphicFramePr>
            <a:graphicFrameLocks noChangeAspect="1"/>
          </p:cNvGraphicFramePr>
          <p:nvPr/>
        </p:nvGraphicFramePr>
        <p:xfrm>
          <a:off x="2135188" y="5589588"/>
          <a:ext cx="2303462" cy="779462"/>
        </p:xfrm>
        <a:graphic>
          <a:graphicData uri="http://schemas.openxmlformats.org/presentationml/2006/ole">
            <mc:AlternateContent xmlns:mc="http://schemas.openxmlformats.org/markup-compatibility/2006">
              <mc:Choice xmlns:v="urn:schemas-microsoft-com:vml" Requires="v">
                <p:oleObj spid="_x0000_s40964" name="方程式" r:id="rId7" imgW="1269449" imgH="431613" progId="Equation.3">
                  <p:embed/>
                </p:oleObj>
              </mc:Choice>
              <mc:Fallback>
                <p:oleObj name="方程式" r:id="rId7" imgW="1269449" imgH="431613" progId="Equation.3">
                  <p:embed/>
                  <p:pic>
                    <p:nvPicPr>
                      <p:cNvPr id="40964"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8" y="5589588"/>
                        <a:ext cx="2303462"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1" name="Rectangle 2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5" name="Object 27"/>
          <p:cNvGraphicFramePr>
            <a:graphicFrameLocks noChangeAspect="1"/>
          </p:cNvGraphicFramePr>
          <p:nvPr/>
        </p:nvGraphicFramePr>
        <p:xfrm>
          <a:off x="4943476" y="5805489"/>
          <a:ext cx="792163" cy="295275"/>
        </p:xfrm>
        <a:graphic>
          <a:graphicData uri="http://schemas.openxmlformats.org/presentationml/2006/ole">
            <mc:AlternateContent xmlns:mc="http://schemas.openxmlformats.org/markup-compatibility/2006">
              <mc:Choice xmlns:v="urn:schemas-microsoft-com:vml" Requires="v">
                <p:oleObj spid="_x0000_s40965" name="方程式" r:id="rId9" imgW="482181" imgH="177646" progId="Equation.3">
                  <p:embed/>
                </p:oleObj>
              </mc:Choice>
              <mc:Fallback>
                <p:oleObj name="方程式" r:id="rId9" imgW="482181" imgH="177646" progId="Equation.3">
                  <p:embed/>
                  <p:pic>
                    <p:nvPicPr>
                      <p:cNvPr id="40965"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3476" y="5805489"/>
                        <a:ext cx="792163"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2" name="Rectangle 30"/>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6" name="Object 29"/>
          <p:cNvGraphicFramePr>
            <a:graphicFrameLocks noChangeAspect="1"/>
          </p:cNvGraphicFramePr>
          <p:nvPr/>
        </p:nvGraphicFramePr>
        <p:xfrm>
          <a:off x="6213476" y="2357438"/>
          <a:ext cx="4454525" cy="1657350"/>
        </p:xfrm>
        <a:graphic>
          <a:graphicData uri="http://schemas.openxmlformats.org/presentationml/2006/ole">
            <mc:AlternateContent xmlns:mc="http://schemas.openxmlformats.org/markup-compatibility/2006">
              <mc:Choice xmlns:v="urn:schemas-microsoft-com:vml" Requires="v">
                <p:oleObj spid="_x0000_s40966" name="方程式" r:id="rId11" imgW="2374560" imgH="888840" progId="Equation.3">
                  <p:embed/>
                </p:oleObj>
              </mc:Choice>
              <mc:Fallback>
                <p:oleObj name="方程式" r:id="rId11" imgW="2374560" imgH="888840" progId="Equation.3">
                  <p:embed/>
                  <p:pic>
                    <p:nvPicPr>
                      <p:cNvPr id="40966"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3476" y="2357438"/>
                        <a:ext cx="4454525"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3" name="Text Box 31"/>
          <p:cNvSpPr txBox="1">
            <a:spLocks noChangeArrowheads="1"/>
          </p:cNvSpPr>
          <p:nvPr/>
        </p:nvSpPr>
        <p:spPr bwMode="auto">
          <a:xfrm>
            <a:off x="2135189" y="3284539"/>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DTFT</a:t>
            </a:r>
          </a:p>
        </p:txBody>
      </p:sp>
      <p:sp>
        <p:nvSpPr>
          <p:cNvPr id="40984" name="Text Box 32"/>
          <p:cNvSpPr txBox="1">
            <a:spLocks noChangeArrowheads="1"/>
          </p:cNvSpPr>
          <p:nvPr/>
        </p:nvSpPr>
        <p:spPr bwMode="auto">
          <a:xfrm>
            <a:off x="6096000" y="2000251"/>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DTFS</a:t>
            </a:r>
          </a:p>
        </p:txBody>
      </p:sp>
      <p:sp>
        <p:nvSpPr>
          <p:cNvPr id="40985" name="Rectangle 34"/>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7" name="Object 33"/>
          <p:cNvGraphicFramePr>
            <a:graphicFrameLocks noChangeAspect="1"/>
          </p:cNvGraphicFramePr>
          <p:nvPr/>
        </p:nvGraphicFramePr>
        <p:xfrm>
          <a:off x="5953126" y="4029076"/>
          <a:ext cx="4714875" cy="881063"/>
        </p:xfrm>
        <a:graphic>
          <a:graphicData uri="http://schemas.openxmlformats.org/presentationml/2006/ole">
            <mc:AlternateContent xmlns:mc="http://schemas.openxmlformats.org/markup-compatibility/2006">
              <mc:Choice xmlns:v="urn:schemas-microsoft-com:vml" Requires="v">
                <p:oleObj spid="_x0000_s40967" name="方程式" r:id="rId13" imgW="2603500" imgH="482600" progId="Equation.3">
                  <p:embed/>
                </p:oleObj>
              </mc:Choice>
              <mc:Fallback>
                <p:oleObj name="方程式" r:id="rId13" imgW="2603500" imgH="482600" progId="Equation.3">
                  <p:embed/>
                  <p:pic>
                    <p:nvPicPr>
                      <p:cNvPr id="40967"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126" y="4029076"/>
                        <a:ext cx="4714875"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6" name="Rectangle 37"/>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68" name="Object 36"/>
          <p:cNvGraphicFramePr>
            <a:graphicFrameLocks noChangeAspect="1"/>
          </p:cNvGraphicFramePr>
          <p:nvPr/>
        </p:nvGraphicFramePr>
        <p:xfrm>
          <a:off x="6238876" y="5000625"/>
          <a:ext cx="3292475" cy="882650"/>
        </p:xfrm>
        <a:graphic>
          <a:graphicData uri="http://schemas.openxmlformats.org/presentationml/2006/ole">
            <mc:AlternateContent xmlns:mc="http://schemas.openxmlformats.org/markup-compatibility/2006">
              <mc:Choice xmlns:v="urn:schemas-microsoft-com:vml" Requires="v">
                <p:oleObj spid="_x0000_s40968" name="方程式" r:id="rId15" imgW="1600200" imgH="431800" progId="Equation.3">
                  <p:embed/>
                </p:oleObj>
              </mc:Choice>
              <mc:Fallback>
                <p:oleObj name="方程式" r:id="rId15" imgW="1600200" imgH="431800" progId="Equation.3">
                  <p:embed/>
                  <p:pic>
                    <p:nvPicPr>
                      <p:cNvPr id="40968"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38876" y="5000625"/>
                        <a:ext cx="329247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7" name="文字方塊 24"/>
          <p:cNvSpPr txBox="1">
            <a:spLocks noChangeArrowheads="1"/>
          </p:cNvSpPr>
          <p:nvPr/>
        </p:nvSpPr>
        <p:spPr bwMode="auto">
          <a:xfrm>
            <a:off x="6024564" y="5929314"/>
            <a:ext cx="4071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a:t>傅立葉級數係數 是當            取樣在               時的  </a:t>
            </a:r>
            <a:r>
              <a:rPr lang="en-US" altLang="zh-TW"/>
              <a:t>1/</a:t>
            </a:r>
            <a:r>
              <a:rPr lang="en-US" altLang="zh-TW" i="1">
                <a:latin typeface="Times New Roman" pitchFamily="18" charset="0"/>
                <a:cs typeface="Times New Roman" pitchFamily="18" charset="0"/>
              </a:rPr>
              <a:t>N</a:t>
            </a:r>
            <a:r>
              <a:rPr lang="zh-TW" altLang="en-US"/>
              <a:t> 倍。</a:t>
            </a:r>
          </a:p>
        </p:txBody>
      </p:sp>
      <p:graphicFrame>
        <p:nvGraphicFramePr>
          <p:cNvPr id="40969" name="Object 25"/>
          <p:cNvGraphicFramePr>
            <a:graphicFrameLocks noChangeAspect="1"/>
          </p:cNvGraphicFramePr>
          <p:nvPr/>
        </p:nvGraphicFramePr>
        <p:xfrm>
          <a:off x="8524876" y="5929314"/>
          <a:ext cx="912813" cy="428625"/>
        </p:xfrm>
        <a:graphic>
          <a:graphicData uri="http://schemas.openxmlformats.org/presentationml/2006/ole">
            <mc:AlternateContent xmlns:mc="http://schemas.openxmlformats.org/markup-compatibility/2006">
              <mc:Choice xmlns:v="urn:schemas-microsoft-com:vml" Requires="v">
                <p:oleObj spid="_x0000_s40969" name="Equation" r:id="rId17" imgW="482400" imgH="228600" progId="Equation.3">
                  <p:embed/>
                </p:oleObj>
              </mc:Choice>
              <mc:Fallback>
                <p:oleObj name="Equation" r:id="rId17" imgW="482400" imgH="228600" progId="Equation.3">
                  <p:embed/>
                  <p:pic>
                    <p:nvPicPr>
                      <p:cNvPr id="40969"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24876" y="5929314"/>
                        <a:ext cx="91281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88" name="Rectangle 27"/>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70" name="Object 26"/>
          <p:cNvGraphicFramePr>
            <a:graphicFrameLocks noChangeAspect="1"/>
          </p:cNvGraphicFramePr>
          <p:nvPr/>
        </p:nvGraphicFramePr>
        <p:xfrm>
          <a:off x="6310313" y="6215064"/>
          <a:ext cx="1071562" cy="428625"/>
        </p:xfrm>
        <a:graphic>
          <a:graphicData uri="http://schemas.openxmlformats.org/presentationml/2006/ole">
            <mc:AlternateContent xmlns:mc="http://schemas.openxmlformats.org/markup-compatibility/2006">
              <mc:Choice xmlns:v="urn:schemas-microsoft-com:vml" Requires="v">
                <p:oleObj spid="_x0000_s40970" name="Equation" r:id="rId19" imgW="571252" imgH="228501" progId="Equation.3">
                  <p:embed/>
                </p:oleObj>
              </mc:Choice>
              <mc:Fallback>
                <p:oleObj name="Equation" r:id="rId19" imgW="571252" imgH="228501" progId="Equation.3">
                  <p:embed/>
                  <p:pic>
                    <p:nvPicPr>
                      <p:cNvPr id="4097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10313" y="6215064"/>
                        <a:ext cx="107156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198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6C384CC7-5C11-4BD5-B483-A670E867870B}" type="slidenum">
              <a:rPr kumimoji="0" lang="zh-TW" altLang="en-US" sz="1400">
                <a:solidFill>
                  <a:schemeClr val="tx1"/>
                </a:solidFill>
              </a:rPr>
              <a:pPr eaLnBrk="1" hangingPunct="1"/>
              <a:t>44</a:t>
            </a:fld>
            <a:endParaRPr kumimoji="0" lang="en-US" altLang="zh-TW" sz="1400">
              <a:solidFill>
                <a:schemeClr val="tx1"/>
              </a:solidFill>
            </a:endParaRPr>
          </a:p>
        </p:txBody>
      </p:sp>
      <p:sp>
        <p:nvSpPr>
          <p:cNvPr id="41990" name="Text Box 4"/>
          <p:cNvSpPr txBox="1">
            <a:spLocks noChangeArrowheads="1"/>
          </p:cNvSpPr>
          <p:nvPr/>
        </p:nvSpPr>
        <p:spPr bwMode="auto">
          <a:xfrm>
            <a:off x="1992313" y="2133600"/>
            <a:ext cx="6983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6.8 </a:t>
            </a:r>
            <a:r>
              <a:rPr lang="zh-TW" altLang="en-US"/>
              <a:t>一個非週期性離散時間訊號的傅立葉級數表示</a:t>
            </a:r>
            <a:endParaRPr lang="en-US" altLang="zh-TW" b="1"/>
          </a:p>
        </p:txBody>
      </p:sp>
      <p:sp>
        <p:nvSpPr>
          <p:cNvPr id="41991" name="Rectangle 6"/>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1986" name="Object 5"/>
          <p:cNvGraphicFramePr>
            <a:graphicFrameLocks noChangeAspect="1"/>
          </p:cNvGraphicFramePr>
          <p:nvPr/>
        </p:nvGraphicFramePr>
        <p:xfrm>
          <a:off x="2782888" y="2636839"/>
          <a:ext cx="3168650" cy="877887"/>
        </p:xfrm>
        <a:graphic>
          <a:graphicData uri="http://schemas.openxmlformats.org/presentationml/2006/ole">
            <mc:AlternateContent xmlns:mc="http://schemas.openxmlformats.org/markup-compatibility/2006">
              <mc:Choice xmlns:v="urn:schemas-microsoft-com:vml" Requires="v">
                <p:oleObj spid="_x0000_s41986" name="方程式" r:id="rId3" imgW="1752600" imgH="482600" progId="Equation.3">
                  <p:embed/>
                </p:oleObj>
              </mc:Choice>
              <mc:Fallback>
                <p:oleObj name="方程式" r:id="rId3" imgW="1752600" imgH="482600" progId="Equation.3">
                  <p:embed/>
                  <p:pic>
                    <p:nvPicPr>
                      <p:cNvPr id="4198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636839"/>
                        <a:ext cx="3168650"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2" name="Rectangle 8"/>
          <p:cNvSpPr>
            <a:spLocks noChangeArrowheads="1"/>
          </p:cNvSpPr>
          <p:nvPr/>
        </p:nvSpPr>
        <p:spPr bwMode="auto">
          <a:xfrm>
            <a:off x="1524001" y="27717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1987" name="Object 7"/>
          <p:cNvGraphicFramePr>
            <a:graphicFrameLocks noChangeAspect="1"/>
          </p:cNvGraphicFramePr>
          <p:nvPr/>
        </p:nvGraphicFramePr>
        <p:xfrm>
          <a:off x="1774825" y="3789363"/>
          <a:ext cx="8528050" cy="1655762"/>
        </p:xfrm>
        <a:graphic>
          <a:graphicData uri="http://schemas.openxmlformats.org/presentationml/2006/ole">
            <mc:AlternateContent xmlns:mc="http://schemas.openxmlformats.org/markup-compatibility/2006">
              <mc:Choice xmlns:v="urn:schemas-microsoft-com:vml" Requires="v">
                <p:oleObj spid="_x0000_s41987" name="方程式" r:id="rId5" imgW="4572000" imgH="888840" progId="Equation.3">
                  <p:embed/>
                </p:oleObj>
              </mc:Choice>
              <mc:Fallback>
                <p:oleObj name="方程式" r:id="rId5" imgW="4572000" imgH="888840" progId="Equation.3">
                  <p:embed/>
                  <p:pic>
                    <p:nvPicPr>
                      <p:cNvPr id="4198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789363"/>
                        <a:ext cx="8528050" cy="165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3" name="Rectangle 10"/>
          <p:cNvSpPr>
            <a:spLocks noChangeArrowheads="1"/>
          </p:cNvSpPr>
          <p:nvPr/>
        </p:nvSpPr>
        <p:spPr bwMode="auto">
          <a:xfrm>
            <a:off x="1524001" y="29622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1994" name="Rectangle 12"/>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3015"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B9B68F8F-FD3B-4A14-A445-4C780C6BCA5A}" type="slidenum">
              <a:rPr kumimoji="0" lang="zh-TW" altLang="en-US" sz="1400">
                <a:solidFill>
                  <a:schemeClr val="tx1"/>
                </a:solidFill>
              </a:rPr>
              <a:pPr eaLnBrk="1" hangingPunct="1"/>
              <a:t>45</a:t>
            </a:fld>
            <a:endParaRPr kumimoji="0" lang="en-US" altLang="zh-TW" sz="1400">
              <a:solidFill>
                <a:schemeClr val="tx1"/>
              </a:solidFill>
            </a:endParaRPr>
          </a:p>
        </p:txBody>
      </p:sp>
      <p:graphicFrame>
        <p:nvGraphicFramePr>
          <p:cNvPr id="43010" name="Object 9"/>
          <p:cNvGraphicFramePr>
            <a:graphicFrameLocks noChangeAspect="1"/>
          </p:cNvGraphicFramePr>
          <p:nvPr/>
        </p:nvGraphicFramePr>
        <p:xfrm>
          <a:off x="2855914" y="2060576"/>
          <a:ext cx="6213475" cy="1008063"/>
        </p:xfrm>
        <a:graphic>
          <a:graphicData uri="http://schemas.openxmlformats.org/presentationml/2006/ole">
            <mc:AlternateContent xmlns:mc="http://schemas.openxmlformats.org/markup-compatibility/2006">
              <mc:Choice xmlns:v="urn:schemas-microsoft-com:vml" Requires="v">
                <p:oleObj spid="_x0000_s43010" name="方程式" r:id="rId3" imgW="3289300" imgH="533400" progId="Equation.3">
                  <p:embed/>
                </p:oleObj>
              </mc:Choice>
              <mc:Fallback>
                <p:oleObj name="方程式" r:id="rId3" imgW="3289300" imgH="533400" progId="Equation.3">
                  <p:embed/>
                  <p:pic>
                    <p:nvPicPr>
                      <p:cNvPr id="430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2060576"/>
                        <a:ext cx="621347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11"/>
          <p:cNvGraphicFramePr>
            <a:graphicFrameLocks noChangeAspect="1"/>
          </p:cNvGraphicFramePr>
          <p:nvPr/>
        </p:nvGraphicFramePr>
        <p:xfrm>
          <a:off x="2855914" y="3213101"/>
          <a:ext cx="6700837" cy="936625"/>
        </p:xfrm>
        <a:graphic>
          <a:graphicData uri="http://schemas.openxmlformats.org/presentationml/2006/ole">
            <mc:AlternateContent xmlns:mc="http://schemas.openxmlformats.org/markup-compatibility/2006">
              <mc:Choice xmlns:v="urn:schemas-microsoft-com:vml" Requires="v">
                <p:oleObj spid="_x0000_s43011" name="方程式" r:id="rId5" imgW="3479800" imgH="482600" progId="Equation.3">
                  <p:embed/>
                </p:oleObj>
              </mc:Choice>
              <mc:Fallback>
                <p:oleObj name="方程式" r:id="rId5" imgW="3479800" imgH="482600" progId="Equation.3">
                  <p:embed/>
                  <p:pic>
                    <p:nvPicPr>
                      <p:cNvPr id="430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4" y="3213101"/>
                        <a:ext cx="67008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6" name="文字方塊 9"/>
          <p:cNvSpPr txBox="1">
            <a:spLocks noChangeArrowheads="1"/>
          </p:cNvSpPr>
          <p:nvPr/>
        </p:nvSpPr>
        <p:spPr bwMode="auto">
          <a:xfrm>
            <a:off x="2351088" y="4292601"/>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將有限長度的訊號</a:t>
            </a:r>
            <a:r>
              <a:rPr lang="en-US" altLang="zh-TW"/>
              <a:t> </a:t>
            </a:r>
            <a:r>
              <a:rPr lang="zh-TW" altLang="zh-TW"/>
              <a:t>以週期長度為</a:t>
            </a:r>
            <a:r>
              <a:rPr lang="en-US" altLang="zh-TW"/>
              <a:t>              </a:t>
            </a:r>
            <a:r>
              <a:rPr lang="zh-TW" altLang="zh-TW"/>
              <a:t>重複出現，其傅立葉級數係數計算如下，</a:t>
            </a:r>
            <a:endParaRPr lang="zh-TW" altLang="en-US"/>
          </a:p>
        </p:txBody>
      </p:sp>
      <p:graphicFrame>
        <p:nvGraphicFramePr>
          <p:cNvPr id="43012" name="Object 10"/>
          <p:cNvGraphicFramePr>
            <a:graphicFrameLocks noChangeAspect="1"/>
          </p:cNvGraphicFramePr>
          <p:nvPr/>
        </p:nvGraphicFramePr>
        <p:xfrm>
          <a:off x="6096000" y="4365626"/>
          <a:ext cx="901700" cy="333375"/>
        </p:xfrm>
        <a:graphic>
          <a:graphicData uri="http://schemas.openxmlformats.org/presentationml/2006/ole">
            <mc:AlternateContent xmlns:mc="http://schemas.openxmlformats.org/markup-compatibility/2006">
              <mc:Choice xmlns:v="urn:schemas-microsoft-com:vml" Requires="v">
                <p:oleObj spid="_x0000_s43012" name="方程式" r:id="rId7" imgW="469696" imgH="177723" progId="Equation.3">
                  <p:embed/>
                </p:oleObj>
              </mc:Choice>
              <mc:Fallback>
                <p:oleObj name="方程式" r:id="rId7" imgW="469696" imgH="177723" progId="Equation.3">
                  <p:embed/>
                  <p:pic>
                    <p:nvPicPr>
                      <p:cNvPr id="43012"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365626"/>
                        <a:ext cx="9017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3" name="Object 4"/>
          <p:cNvGraphicFramePr>
            <a:graphicFrameLocks noChangeAspect="1"/>
          </p:cNvGraphicFramePr>
          <p:nvPr/>
        </p:nvGraphicFramePr>
        <p:xfrm>
          <a:off x="2855914" y="5084763"/>
          <a:ext cx="6192837" cy="957262"/>
        </p:xfrm>
        <a:graphic>
          <a:graphicData uri="http://schemas.openxmlformats.org/presentationml/2006/ole">
            <mc:AlternateContent xmlns:mc="http://schemas.openxmlformats.org/markup-compatibility/2006">
              <mc:Choice xmlns:v="urn:schemas-microsoft-com:vml" Requires="v">
                <p:oleObj spid="_x0000_s43013" name="方程式" r:id="rId9" imgW="2882880" imgH="444240" progId="Equation.3">
                  <p:embed/>
                </p:oleObj>
              </mc:Choice>
              <mc:Fallback>
                <p:oleObj name="方程式" r:id="rId9" imgW="2882880" imgH="444240" progId="Equation.3">
                  <p:embed/>
                  <p:pic>
                    <p:nvPicPr>
                      <p:cNvPr id="4301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5914" y="5084763"/>
                        <a:ext cx="6192837"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40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76A9EC3-3536-4151-A017-3E7ACF4887F8}" type="slidenum">
              <a:rPr kumimoji="0" lang="zh-TW" altLang="en-US" sz="1400">
                <a:solidFill>
                  <a:schemeClr val="tx1"/>
                </a:solidFill>
              </a:rPr>
              <a:pPr eaLnBrk="1" hangingPunct="1"/>
              <a:t>46</a:t>
            </a:fld>
            <a:endParaRPr kumimoji="0" lang="en-US" altLang="zh-TW" sz="1400">
              <a:solidFill>
                <a:schemeClr val="tx1"/>
              </a:solidFill>
            </a:endParaRPr>
          </a:p>
        </p:txBody>
      </p:sp>
      <p:sp>
        <p:nvSpPr>
          <p:cNvPr id="44039" name="Rectangle 5"/>
          <p:cNvSpPr>
            <a:spLocks noChangeArrowheads="1"/>
          </p:cNvSpPr>
          <p:nvPr/>
        </p:nvSpPr>
        <p:spPr bwMode="auto">
          <a:xfrm>
            <a:off x="1524001" y="25288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4034" name="Object 4"/>
          <p:cNvGraphicFramePr>
            <a:graphicFrameLocks noChangeAspect="1"/>
          </p:cNvGraphicFramePr>
          <p:nvPr/>
        </p:nvGraphicFramePr>
        <p:xfrm>
          <a:off x="1847850" y="2133600"/>
          <a:ext cx="8629650" cy="1727200"/>
        </p:xfrm>
        <a:graphic>
          <a:graphicData uri="http://schemas.openxmlformats.org/presentationml/2006/ole">
            <mc:AlternateContent xmlns:mc="http://schemas.openxmlformats.org/markup-compatibility/2006">
              <mc:Choice xmlns:v="urn:schemas-microsoft-com:vml" Requires="v">
                <p:oleObj spid="_x0000_s44034" name="方程式" r:id="rId3" imgW="4572000" imgH="914400" progId="Equation.3">
                  <p:embed/>
                </p:oleObj>
              </mc:Choice>
              <mc:Fallback>
                <p:oleObj name="方程式" r:id="rId3" imgW="4572000" imgH="914400" progId="Equation.3">
                  <p:embed/>
                  <p:pic>
                    <p:nvPicPr>
                      <p:cNvPr id="4403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133600"/>
                        <a:ext cx="8629650"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0" name="Rectangle 7"/>
          <p:cNvSpPr>
            <a:spLocks noChangeArrowheads="1"/>
          </p:cNvSpPr>
          <p:nvPr/>
        </p:nvSpPr>
        <p:spPr bwMode="auto">
          <a:xfrm>
            <a:off x="1524001" y="29622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4035" name="Object 6"/>
          <p:cNvGraphicFramePr>
            <a:graphicFrameLocks noChangeAspect="1"/>
          </p:cNvGraphicFramePr>
          <p:nvPr/>
        </p:nvGraphicFramePr>
        <p:xfrm>
          <a:off x="2927351" y="4076701"/>
          <a:ext cx="6613525" cy="936625"/>
        </p:xfrm>
        <a:graphic>
          <a:graphicData uri="http://schemas.openxmlformats.org/presentationml/2006/ole">
            <mc:AlternateContent xmlns:mc="http://schemas.openxmlformats.org/markup-compatibility/2006">
              <mc:Choice xmlns:v="urn:schemas-microsoft-com:vml" Requires="v">
                <p:oleObj spid="_x0000_s44035" name="方程式" r:id="rId5" imgW="3771900" imgH="533400" progId="Equation.3">
                  <p:embed/>
                </p:oleObj>
              </mc:Choice>
              <mc:Fallback>
                <p:oleObj name="方程式" r:id="rId5" imgW="3771900" imgH="533400" progId="Equation.3">
                  <p:embed/>
                  <p:pic>
                    <p:nvPicPr>
                      <p:cNvPr id="4403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4076701"/>
                        <a:ext cx="66135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1" name="Rectangle 9"/>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4036" name="Object 8"/>
          <p:cNvGraphicFramePr>
            <a:graphicFrameLocks noChangeAspect="1"/>
          </p:cNvGraphicFramePr>
          <p:nvPr/>
        </p:nvGraphicFramePr>
        <p:xfrm>
          <a:off x="2927350" y="5229225"/>
          <a:ext cx="6726238" cy="863600"/>
        </p:xfrm>
        <a:graphic>
          <a:graphicData uri="http://schemas.openxmlformats.org/presentationml/2006/ole">
            <mc:AlternateContent xmlns:mc="http://schemas.openxmlformats.org/markup-compatibility/2006">
              <mc:Choice xmlns:v="urn:schemas-microsoft-com:vml" Requires="v">
                <p:oleObj spid="_x0000_s44036" name="方程式" r:id="rId7" imgW="3784600" imgH="482600" progId="Equation.3">
                  <p:embed/>
                </p:oleObj>
              </mc:Choice>
              <mc:Fallback>
                <p:oleObj name="方程式" r:id="rId7" imgW="3784600" imgH="482600" progId="Equation.3">
                  <p:embed/>
                  <p:pic>
                    <p:nvPicPr>
                      <p:cNvPr id="440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7350" y="5229225"/>
                        <a:ext cx="67262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2" name="Rectangle 11"/>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506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1C1A196E-F427-48C7-8BDC-52253D62D741}" type="slidenum">
              <a:rPr kumimoji="0" lang="zh-TW" altLang="en-US" sz="1400">
                <a:solidFill>
                  <a:schemeClr val="tx1"/>
                </a:solidFill>
              </a:rPr>
              <a:pPr eaLnBrk="1" hangingPunct="1"/>
              <a:t>47</a:t>
            </a:fld>
            <a:endParaRPr kumimoji="0" lang="en-US" altLang="zh-TW" sz="1400">
              <a:solidFill>
                <a:schemeClr val="tx1"/>
              </a:solidFill>
            </a:endParaRPr>
          </a:p>
        </p:txBody>
      </p:sp>
      <p:pic>
        <p:nvPicPr>
          <p:cNvPr id="45062" name="Picture 4" descr="Fig_6-3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822576"/>
            <a:ext cx="424973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8"/>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5064" name="Rectangle 10"/>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5065" name="Rectangle 12"/>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5058" name="Object 11"/>
          <p:cNvGraphicFramePr>
            <a:graphicFrameLocks noChangeAspect="1"/>
          </p:cNvGraphicFramePr>
          <p:nvPr/>
        </p:nvGraphicFramePr>
        <p:xfrm>
          <a:off x="2063751" y="2060576"/>
          <a:ext cx="2879725" cy="798513"/>
        </p:xfrm>
        <a:graphic>
          <a:graphicData uri="http://schemas.openxmlformats.org/presentationml/2006/ole">
            <mc:AlternateContent xmlns:mc="http://schemas.openxmlformats.org/markup-compatibility/2006">
              <mc:Choice xmlns:v="urn:schemas-microsoft-com:vml" Requires="v">
                <p:oleObj spid="_x0000_s45058" name="方程式" r:id="rId4" imgW="1752600" imgH="482600" progId="Equation.3">
                  <p:embed/>
                </p:oleObj>
              </mc:Choice>
              <mc:Fallback>
                <p:oleObj name="方程式" r:id="rId4" imgW="1752600" imgH="482600" progId="Equation.3">
                  <p:embed/>
                  <p:pic>
                    <p:nvPicPr>
                      <p:cNvPr id="45058"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2060576"/>
                        <a:ext cx="287972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6" name="Picture 4" descr="Fig_6-30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2781300"/>
            <a:ext cx="410527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59" name="Object 5"/>
          <p:cNvGraphicFramePr>
            <a:graphicFrameLocks noChangeAspect="1"/>
          </p:cNvGraphicFramePr>
          <p:nvPr/>
        </p:nvGraphicFramePr>
        <p:xfrm>
          <a:off x="6672263" y="2276476"/>
          <a:ext cx="576262" cy="377825"/>
        </p:xfrm>
        <a:graphic>
          <a:graphicData uri="http://schemas.openxmlformats.org/presentationml/2006/ole">
            <mc:AlternateContent xmlns:mc="http://schemas.openxmlformats.org/markup-compatibility/2006">
              <mc:Choice xmlns:v="urn:schemas-microsoft-com:vml" Requires="v">
                <p:oleObj spid="_x0000_s45059" name="方程式" r:id="rId7" imgW="304536" imgH="203024" progId="Equation.3">
                  <p:embed/>
                </p:oleObj>
              </mc:Choice>
              <mc:Fallback>
                <p:oleObj name="方程式" r:id="rId7" imgW="304536" imgH="203024" progId="Equation.3">
                  <p:embed/>
                  <p:pic>
                    <p:nvPicPr>
                      <p:cNvPr id="4505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263" y="2276476"/>
                        <a:ext cx="5762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6087"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437FF434-ADAB-474F-8C36-C6A8D91B675E}" type="slidenum">
              <a:rPr kumimoji="0" lang="zh-TW" altLang="en-US" sz="1400">
                <a:solidFill>
                  <a:schemeClr val="tx1"/>
                </a:solidFill>
              </a:rPr>
              <a:pPr eaLnBrk="1" hangingPunct="1"/>
              <a:t>48</a:t>
            </a:fld>
            <a:endParaRPr kumimoji="0" lang="en-US" altLang="zh-TW" sz="1400">
              <a:solidFill>
                <a:schemeClr val="tx1"/>
              </a:solidFill>
            </a:endParaRPr>
          </a:p>
        </p:txBody>
      </p:sp>
      <p:pic>
        <p:nvPicPr>
          <p:cNvPr id="46088" name="Picture 5" descr="Fig_6-3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133601"/>
            <a:ext cx="3657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2" name="Object 9"/>
          <p:cNvGraphicFramePr>
            <a:graphicFrameLocks noChangeAspect="1"/>
          </p:cNvGraphicFramePr>
          <p:nvPr/>
        </p:nvGraphicFramePr>
        <p:xfrm>
          <a:off x="1774825" y="1989139"/>
          <a:ext cx="1042988" cy="390525"/>
        </p:xfrm>
        <a:graphic>
          <a:graphicData uri="http://schemas.openxmlformats.org/presentationml/2006/ole">
            <mc:AlternateContent xmlns:mc="http://schemas.openxmlformats.org/markup-compatibility/2006">
              <mc:Choice xmlns:v="urn:schemas-microsoft-com:vml" Requires="v">
                <p:oleObj spid="_x0000_s46082" name="方程式" r:id="rId4" imgW="609600" imgH="228600" progId="Equation.3">
                  <p:embed/>
                </p:oleObj>
              </mc:Choice>
              <mc:Fallback>
                <p:oleObj name="方程式" r:id="rId4" imgW="609600" imgH="228600" progId="Equation.3">
                  <p:embed/>
                  <p:pic>
                    <p:nvPicPr>
                      <p:cNvPr id="46082"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989139"/>
                        <a:ext cx="10429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089" name="Picture 6" descr="Fig_6-30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4365625"/>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3" name="Object 7"/>
          <p:cNvGraphicFramePr>
            <a:graphicFrameLocks noChangeAspect="1"/>
          </p:cNvGraphicFramePr>
          <p:nvPr/>
        </p:nvGraphicFramePr>
        <p:xfrm>
          <a:off x="1919288" y="4221164"/>
          <a:ext cx="1187450" cy="390525"/>
        </p:xfrm>
        <a:graphic>
          <a:graphicData uri="http://schemas.openxmlformats.org/presentationml/2006/ole">
            <mc:AlternateContent xmlns:mc="http://schemas.openxmlformats.org/markup-compatibility/2006">
              <mc:Choice xmlns:v="urn:schemas-microsoft-com:vml" Requires="v">
                <p:oleObj spid="_x0000_s46083" name="方程式" r:id="rId7" imgW="698500" imgH="228600" progId="Equation.3">
                  <p:embed/>
                </p:oleObj>
              </mc:Choice>
              <mc:Fallback>
                <p:oleObj name="方程式" r:id="rId7" imgW="698500" imgH="228600" progId="Equation.3">
                  <p:embed/>
                  <p:pic>
                    <p:nvPicPr>
                      <p:cNvPr id="4608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4221164"/>
                        <a:ext cx="11874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090" name="Picture 7" descr="Fig_6-30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1916114"/>
            <a:ext cx="3657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0" descr="Fig_6-30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700" y="4365626"/>
            <a:ext cx="3657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4" name="Object 8"/>
          <p:cNvGraphicFramePr>
            <a:graphicFrameLocks noChangeAspect="1"/>
          </p:cNvGraphicFramePr>
          <p:nvPr/>
        </p:nvGraphicFramePr>
        <p:xfrm>
          <a:off x="6167439" y="1844676"/>
          <a:ext cx="827087" cy="430213"/>
        </p:xfrm>
        <a:graphic>
          <a:graphicData uri="http://schemas.openxmlformats.org/presentationml/2006/ole">
            <mc:AlternateContent xmlns:mc="http://schemas.openxmlformats.org/markup-compatibility/2006">
              <mc:Choice xmlns:v="urn:schemas-microsoft-com:vml" Requires="v">
                <p:oleObj spid="_x0000_s46084" name="方程式" r:id="rId11" imgW="457200" imgH="241300" progId="Equation.3">
                  <p:embed/>
                </p:oleObj>
              </mc:Choice>
              <mc:Fallback>
                <p:oleObj name="方程式" r:id="rId11" imgW="457200" imgH="241300" progId="Equation.3">
                  <p:embed/>
                  <p:pic>
                    <p:nvPicPr>
                      <p:cNvPr id="4608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439" y="1844676"/>
                        <a:ext cx="8270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5" name="Object 11"/>
          <p:cNvGraphicFramePr>
            <a:graphicFrameLocks noChangeAspect="1"/>
          </p:cNvGraphicFramePr>
          <p:nvPr/>
        </p:nvGraphicFramePr>
        <p:xfrm>
          <a:off x="6167438" y="4221163"/>
          <a:ext cx="971550" cy="412750"/>
        </p:xfrm>
        <a:graphic>
          <a:graphicData uri="http://schemas.openxmlformats.org/presentationml/2006/ole">
            <mc:AlternateContent xmlns:mc="http://schemas.openxmlformats.org/markup-compatibility/2006">
              <mc:Choice xmlns:v="urn:schemas-microsoft-com:vml" Requires="v">
                <p:oleObj spid="_x0000_s46085" name="方程式" r:id="rId13" imgW="558558" imgH="241195" progId="Equation.3">
                  <p:embed/>
                </p:oleObj>
              </mc:Choice>
              <mc:Fallback>
                <p:oleObj name="方程式" r:id="rId13" imgW="558558" imgH="241195" progId="Equation.3">
                  <p:embed/>
                  <p:pic>
                    <p:nvPicPr>
                      <p:cNvPr id="46085"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7438" y="4221163"/>
                        <a:ext cx="97155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711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835ACDB-769E-4A18-B9A7-4EBD0E24996E}" type="slidenum">
              <a:rPr kumimoji="0" lang="zh-TW" altLang="en-US" sz="1400">
                <a:solidFill>
                  <a:schemeClr val="tx1"/>
                </a:solidFill>
              </a:rPr>
              <a:pPr eaLnBrk="1" hangingPunct="1"/>
              <a:t>49</a:t>
            </a:fld>
            <a:endParaRPr kumimoji="0" lang="en-US" altLang="zh-TW" sz="1400">
              <a:solidFill>
                <a:schemeClr val="tx1"/>
              </a:solidFill>
            </a:endParaRPr>
          </a:p>
        </p:txBody>
      </p:sp>
      <p:sp>
        <p:nvSpPr>
          <p:cNvPr id="47114" name="Rectangle 5"/>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7106" name="Object 4"/>
          <p:cNvGraphicFramePr>
            <a:graphicFrameLocks noChangeAspect="1"/>
          </p:cNvGraphicFramePr>
          <p:nvPr/>
        </p:nvGraphicFramePr>
        <p:xfrm>
          <a:off x="2424114" y="3357563"/>
          <a:ext cx="2713037" cy="952500"/>
        </p:xfrm>
        <a:graphic>
          <a:graphicData uri="http://schemas.openxmlformats.org/presentationml/2006/ole">
            <mc:AlternateContent xmlns:mc="http://schemas.openxmlformats.org/markup-compatibility/2006">
              <mc:Choice xmlns:v="urn:schemas-microsoft-com:vml" Requires="v">
                <p:oleObj spid="_x0000_s47106" name="方程式" r:id="rId3" imgW="1218671" imgH="431613" progId="Equation.3">
                  <p:embed/>
                </p:oleObj>
              </mc:Choice>
              <mc:Fallback>
                <p:oleObj name="方程式" r:id="rId3" imgW="1218671" imgH="431613" progId="Equation.3">
                  <p:embed/>
                  <p:pic>
                    <p:nvPicPr>
                      <p:cNvPr id="471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3357563"/>
                        <a:ext cx="2713037"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5" name="Text Box 6"/>
          <p:cNvSpPr txBox="1">
            <a:spLocks noChangeArrowheads="1"/>
          </p:cNvSpPr>
          <p:nvPr/>
        </p:nvSpPr>
        <p:spPr bwMode="auto">
          <a:xfrm>
            <a:off x="2063751" y="2060575"/>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有限長度的連續時間訊號</a:t>
            </a:r>
            <a:endParaRPr lang="en-US" altLang="zh-TW"/>
          </a:p>
        </p:txBody>
      </p:sp>
      <p:sp>
        <p:nvSpPr>
          <p:cNvPr id="47116" name="Rectangle 8"/>
          <p:cNvSpPr>
            <a:spLocks noChangeArrowheads="1"/>
          </p:cNvSpPr>
          <p:nvPr/>
        </p:nvSpPr>
        <p:spPr bwMode="auto">
          <a:xfrm>
            <a:off x="1524001" y="31194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7117" name="Rectangle 10"/>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7107" name="Object 9"/>
          <p:cNvGraphicFramePr>
            <a:graphicFrameLocks noChangeAspect="1"/>
          </p:cNvGraphicFramePr>
          <p:nvPr/>
        </p:nvGraphicFramePr>
        <p:xfrm>
          <a:off x="5591175" y="3429001"/>
          <a:ext cx="4675188" cy="1584325"/>
        </p:xfrm>
        <a:graphic>
          <a:graphicData uri="http://schemas.openxmlformats.org/presentationml/2006/ole">
            <mc:AlternateContent xmlns:mc="http://schemas.openxmlformats.org/markup-compatibility/2006">
              <mc:Choice xmlns:v="urn:schemas-microsoft-com:vml" Requires="v">
                <p:oleObj spid="_x0000_s47107" name="方程式" r:id="rId5" imgW="2298600" imgH="787320" progId="Equation.3">
                  <p:embed/>
                </p:oleObj>
              </mc:Choice>
              <mc:Fallback>
                <p:oleObj name="方程式" r:id="rId5" imgW="2298600" imgH="787320" progId="Equation.3">
                  <p:embed/>
                  <p:pic>
                    <p:nvPicPr>
                      <p:cNvPr id="4710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175" y="3429001"/>
                        <a:ext cx="4675188"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8" name="Rectangle 12"/>
          <p:cNvSpPr>
            <a:spLocks noChangeArrowheads="1"/>
          </p:cNvSpPr>
          <p:nvPr/>
        </p:nvSpPr>
        <p:spPr bwMode="auto">
          <a:xfrm>
            <a:off x="1524001" y="31194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7108" name="Object 14"/>
          <p:cNvGraphicFramePr>
            <a:graphicFrameLocks noChangeAspect="1"/>
          </p:cNvGraphicFramePr>
          <p:nvPr/>
        </p:nvGraphicFramePr>
        <p:xfrm>
          <a:off x="2351088" y="2420938"/>
          <a:ext cx="2736850" cy="481012"/>
        </p:xfrm>
        <a:graphic>
          <a:graphicData uri="http://schemas.openxmlformats.org/presentationml/2006/ole">
            <mc:AlternateContent xmlns:mc="http://schemas.openxmlformats.org/markup-compatibility/2006">
              <mc:Choice xmlns:v="urn:schemas-microsoft-com:vml" Requires="v">
                <p:oleObj spid="_x0000_s47108" name="方程式" r:id="rId7" imgW="1193760" imgH="215640" progId="Equation.3">
                  <p:embed/>
                </p:oleObj>
              </mc:Choice>
              <mc:Fallback>
                <p:oleObj name="方程式" r:id="rId7" imgW="1193760" imgH="215640" progId="Equation.3">
                  <p:embed/>
                  <p:pic>
                    <p:nvPicPr>
                      <p:cNvPr id="47108"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088" y="2420938"/>
                        <a:ext cx="27368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9" name="Rectangle 17"/>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7109" name="Object 16"/>
          <p:cNvGraphicFramePr>
            <a:graphicFrameLocks noChangeAspect="1"/>
          </p:cNvGraphicFramePr>
          <p:nvPr/>
        </p:nvGraphicFramePr>
        <p:xfrm>
          <a:off x="5448300" y="2349500"/>
          <a:ext cx="4940300" cy="647700"/>
        </p:xfrm>
        <a:graphic>
          <a:graphicData uri="http://schemas.openxmlformats.org/presentationml/2006/ole">
            <mc:AlternateContent xmlns:mc="http://schemas.openxmlformats.org/markup-compatibility/2006">
              <mc:Choice xmlns:v="urn:schemas-microsoft-com:vml" Requires="v">
                <p:oleObj spid="_x0000_s47109" name="方程式" r:id="rId9" imgW="2539800" imgH="330120" progId="Equation.3">
                  <p:embed/>
                </p:oleObj>
              </mc:Choice>
              <mc:Fallback>
                <p:oleObj name="方程式" r:id="rId9" imgW="2539800" imgH="330120" progId="Equation.3">
                  <p:embed/>
                  <p:pic>
                    <p:nvPicPr>
                      <p:cNvPr id="47109"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8300" y="2349500"/>
                        <a:ext cx="4940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0" name="Rectangle 20"/>
          <p:cNvSpPr>
            <a:spLocks noChangeArrowheads="1"/>
          </p:cNvSpPr>
          <p:nvPr/>
        </p:nvSpPr>
        <p:spPr bwMode="auto">
          <a:xfrm>
            <a:off x="1524001" y="29860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7121" name="Rectangle 1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7110" name="Object 17"/>
          <p:cNvGraphicFramePr>
            <a:graphicFrameLocks noChangeAspect="1"/>
          </p:cNvGraphicFramePr>
          <p:nvPr/>
        </p:nvGraphicFramePr>
        <p:xfrm>
          <a:off x="2238376" y="4786313"/>
          <a:ext cx="3603625" cy="908050"/>
        </p:xfrm>
        <a:graphic>
          <a:graphicData uri="http://schemas.openxmlformats.org/presentationml/2006/ole">
            <mc:AlternateContent xmlns:mc="http://schemas.openxmlformats.org/markup-compatibility/2006">
              <mc:Choice xmlns:v="urn:schemas-microsoft-com:vml" Requires="v">
                <p:oleObj spid="_x0000_s47110" name="方程式" r:id="rId11" imgW="1816100" imgH="457200" progId="Equation.3">
                  <p:embed/>
                </p:oleObj>
              </mc:Choice>
              <mc:Fallback>
                <p:oleObj name="方程式" r:id="rId11" imgW="1816100" imgH="457200" progId="Equation.3">
                  <p:embed/>
                  <p:pic>
                    <p:nvPicPr>
                      <p:cNvPr id="4711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8376" y="4786313"/>
                        <a:ext cx="3603625"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2" name="文字方塊 22"/>
          <p:cNvSpPr txBox="1">
            <a:spLocks noChangeArrowheads="1"/>
          </p:cNvSpPr>
          <p:nvPr/>
        </p:nvSpPr>
        <p:spPr bwMode="auto">
          <a:xfrm>
            <a:off x="2135188" y="2997200"/>
            <a:ext cx="482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以</a:t>
            </a:r>
            <a:r>
              <a:rPr lang="en-US" altLang="zh-TW"/>
              <a:t> </a:t>
            </a:r>
            <a:r>
              <a:rPr lang="en-US" altLang="zh-TW" i="1">
                <a:latin typeface="Times New Roman" pitchFamily="18" charset="0"/>
                <a:cs typeface="Times New Roman" pitchFamily="18" charset="0"/>
              </a:rPr>
              <a:t>T</a:t>
            </a:r>
            <a:r>
              <a:rPr lang="en-US" altLang="zh-TW"/>
              <a:t> </a:t>
            </a:r>
            <a:r>
              <a:rPr lang="zh-TW" altLang="zh-TW"/>
              <a:t>的間隔重覆出現，而</a:t>
            </a:r>
            <a:r>
              <a:rPr lang="en-US" altLang="zh-TW"/>
              <a:t> </a:t>
            </a:r>
            <a:r>
              <a:rPr lang="zh-TW" altLang="en-US"/>
              <a:t>         </a:t>
            </a:r>
            <a:r>
              <a:rPr lang="zh-TW" altLang="zh-TW"/>
              <a:t>，</a:t>
            </a:r>
            <a:endParaRPr lang="zh-TW" altLang="en-US"/>
          </a:p>
        </p:txBody>
      </p:sp>
      <p:graphicFrame>
        <p:nvGraphicFramePr>
          <p:cNvPr id="47111" name="Object 11"/>
          <p:cNvGraphicFramePr>
            <a:graphicFrameLocks noChangeAspect="1"/>
          </p:cNvGraphicFramePr>
          <p:nvPr/>
        </p:nvGraphicFramePr>
        <p:xfrm>
          <a:off x="5159376" y="3068639"/>
          <a:ext cx="684213" cy="384175"/>
        </p:xfrm>
        <a:graphic>
          <a:graphicData uri="http://schemas.openxmlformats.org/presentationml/2006/ole">
            <mc:AlternateContent xmlns:mc="http://schemas.openxmlformats.org/markup-compatibility/2006">
              <mc:Choice xmlns:v="urn:schemas-microsoft-com:vml" Requires="v">
                <p:oleObj spid="_x0000_s47111" name="方程式" r:id="rId13" imgW="393359" imgH="215713" progId="Equation.3">
                  <p:embed/>
                </p:oleObj>
              </mc:Choice>
              <mc:Fallback>
                <p:oleObj name="方程式" r:id="rId13" imgW="393359" imgH="215713" progId="Equation.3">
                  <p:embed/>
                  <p:pic>
                    <p:nvPicPr>
                      <p:cNvPr id="4711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376" y="3068639"/>
                        <a:ext cx="684213"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3" name="文字方塊 24"/>
          <p:cNvSpPr txBox="1">
            <a:spLocks noChangeArrowheads="1"/>
          </p:cNvSpPr>
          <p:nvPr/>
        </p:nvSpPr>
        <p:spPr bwMode="auto">
          <a:xfrm>
            <a:off x="2238375" y="5715001"/>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我們可以用傅立葉級數係數來描述一個有限長度的非週期性連續時間訊號的頻譜。</a:t>
            </a:r>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307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7ABFF12-343F-48BE-BB59-89450479A2EA}" type="slidenum">
              <a:rPr kumimoji="0" lang="zh-TW" altLang="en-US" sz="1400">
                <a:solidFill>
                  <a:schemeClr val="tx1"/>
                </a:solidFill>
              </a:rPr>
              <a:pPr eaLnBrk="1" hangingPunct="1"/>
              <a:t>5</a:t>
            </a:fld>
            <a:endParaRPr kumimoji="0" lang="en-US" altLang="zh-TW" sz="1400">
              <a:solidFill>
                <a:schemeClr val="tx1"/>
              </a:solidFill>
            </a:endParaRPr>
          </a:p>
        </p:txBody>
      </p:sp>
      <p:sp>
        <p:nvSpPr>
          <p:cNvPr id="3078" name="Rectangle 9"/>
          <p:cNvSpPr>
            <a:spLocks noChangeArrowheads="1"/>
          </p:cNvSpPr>
          <p:nvPr/>
        </p:nvSpPr>
        <p:spPr bwMode="auto">
          <a:xfrm>
            <a:off x="1524001" y="30908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79" name="Rectangle 11"/>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0" name="Rectangle 13"/>
          <p:cNvSpPr>
            <a:spLocks noChangeArrowheads="1"/>
          </p:cNvSpPr>
          <p:nvPr/>
        </p:nvSpPr>
        <p:spPr bwMode="auto">
          <a:xfrm>
            <a:off x="1524001" y="30622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1"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2" name="Rectangle 20"/>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3" name="Rectangle 25"/>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4" name="Rectangle 31"/>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5" name="Rectangle 33"/>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6" name="Rectangle 37"/>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7" name="Rectangle 40"/>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8" name="Rectangle 42"/>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89" name="Rectangle 46"/>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90" name="Rectangle 50"/>
          <p:cNvSpPr>
            <a:spLocks noChangeArrowheads="1"/>
          </p:cNvSpPr>
          <p:nvPr/>
        </p:nvSpPr>
        <p:spPr bwMode="auto">
          <a:xfrm>
            <a:off x="1524001" y="25812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3091" name="Text Box 4"/>
          <p:cNvSpPr txBox="1">
            <a:spLocks noChangeArrowheads="1"/>
          </p:cNvSpPr>
          <p:nvPr/>
        </p:nvSpPr>
        <p:spPr bwMode="auto">
          <a:xfrm>
            <a:off x="1992314" y="2133600"/>
            <a:ext cx="439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6.1  </a:t>
            </a:r>
            <a:r>
              <a:rPr lang="zh-TW" altLang="en-US"/>
              <a:t>連續時間訊號的取樣結果</a:t>
            </a:r>
            <a:endParaRPr lang="en-US" altLang="zh-TW" b="1"/>
          </a:p>
        </p:txBody>
      </p:sp>
      <p:graphicFrame>
        <p:nvGraphicFramePr>
          <p:cNvPr id="3074" name="Object 52"/>
          <p:cNvGraphicFramePr>
            <a:graphicFrameLocks noChangeAspect="1"/>
          </p:cNvGraphicFramePr>
          <p:nvPr/>
        </p:nvGraphicFramePr>
        <p:xfrm>
          <a:off x="2279651" y="3213100"/>
          <a:ext cx="2879725" cy="469900"/>
        </p:xfrm>
        <a:graphic>
          <a:graphicData uri="http://schemas.openxmlformats.org/presentationml/2006/ole">
            <mc:AlternateContent xmlns:mc="http://schemas.openxmlformats.org/markup-compatibility/2006">
              <mc:Choice xmlns:v="urn:schemas-microsoft-com:vml" Requires="v">
                <p:oleObj spid="_x0000_s3074" name="方程式" r:id="rId3" imgW="1397000" imgH="228600" progId="Equation.3">
                  <p:embed/>
                </p:oleObj>
              </mc:Choice>
              <mc:Fallback>
                <p:oleObj name="方程式" r:id="rId3" imgW="1397000" imgH="228600" progId="Equation.3">
                  <p:embed/>
                  <p:pic>
                    <p:nvPicPr>
                      <p:cNvPr id="3074"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3213100"/>
                        <a:ext cx="287972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3"/>
          <p:cNvGraphicFramePr>
            <a:graphicFrameLocks noChangeAspect="1"/>
          </p:cNvGraphicFramePr>
          <p:nvPr/>
        </p:nvGraphicFramePr>
        <p:xfrm>
          <a:off x="1847850" y="3716338"/>
          <a:ext cx="8510588" cy="2520950"/>
        </p:xfrm>
        <a:graphic>
          <a:graphicData uri="http://schemas.openxmlformats.org/presentationml/2006/ole">
            <mc:AlternateContent xmlns:mc="http://schemas.openxmlformats.org/markup-compatibility/2006">
              <mc:Choice xmlns:v="urn:schemas-microsoft-com:vml" Requires="v">
                <p:oleObj spid="_x0000_s3075" name="方程式" r:id="rId5" imgW="4533840" imgH="1346040" progId="Equation.3">
                  <p:embed/>
                </p:oleObj>
              </mc:Choice>
              <mc:Fallback>
                <p:oleObj name="方程式" r:id="rId5" imgW="4533840" imgH="1346040" progId="Equation.3">
                  <p:embed/>
                  <p:pic>
                    <p:nvPicPr>
                      <p:cNvPr id="3075"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3716338"/>
                        <a:ext cx="8510588"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 name="文字方塊 20"/>
          <p:cNvSpPr txBox="1">
            <a:spLocks noChangeArrowheads="1"/>
          </p:cNvSpPr>
          <p:nvPr/>
        </p:nvSpPr>
        <p:spPr bwMode="auto">
          <a:xfrm>
            <a:off x="2063750" y="2708275"/>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一個連續時間訊號</a:t>
            </a:r>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81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7F95DC9-7C58-4F53-86DD-861CC3B5516C}" type="slidenum">
              <a:rPr kumimoji="0" lang="zh-TW" altLang="en-US" sz="1400">
                <a:solidFill>
                  <a:schemeClr val="tx1"/>
                </a:solidFill>
              </a:rPr>
              <a:pPr eaLnBrk="1" hangingPunct="1"/>
              <a:t>50</a:t>
            </a:fld>
            <a:endParaRPr kumimoji="0" lang="en-US" altLang="zh-TW" sz="1400">
              <a:solidFill>
                <a:schemeClr val="tx1"/>
              </a:solidFill>
            </a:endParaRPr>
          </a:p>
        </p:txBody>
      </p:sp>
      <p:sp>
        <p:nvSpPr>
          <p:cNvPr id="48137" name="Text Box 4"/>
          <p:cNvSpPr txBox="1">
            <a:spLocks noChangeArrowheads="1"/>
          </p:cNvSpPr>
          <p:nvPr/>
        </p:nvSpPr>
        <p:spPr bwMode="auto">
          <a:xfrm>
            <a:off x="1992314" y="2133600"/>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6.9 </a:t>
            </a:r>
            <a:r>
              <a:rPr lang="zh-TW" altLang="en-US"/>
              <a:t>一個非週期性連續時間訊號的傅立葉級數表示</a:t>
            </a:r>
            <a:endParaRPr lang="en-US" altLang="zh-TW" b="1"/>
          </a:p>
        </p:txBody>
      </p:sp>
      <p:sp>
        <p:nvSpPr>
          <p:cNvPr id="48138" name="Rectangle 6"/>
          <p:cNvSpPr>
            <a:spLocks noChangeArrowheads="1"/>
          </p:cNvSpPr>
          <p:nvPr/>
        </p:nvSpPr>
        <p:spPr bwMode="auto">
          <a:xfrm>
            <a:off x="1524001" y="300987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8130" name="Object 5"/>
          <p:cNvGraphicFramePr>
            <a:graphicFrameLocks noChangeAspect="1"/>
          </p:cNvGraphicFramePr>
          <p:nvPr/>
        </p:nvGraphicFramePr>
        <p:xfrm>
          <a:off x="2208214" y="2781300"/>
          <a:ext cx="2828925" cy="935038"/>
        </p:xfrm>
        <a:graphic>
          <a:graphicData uri="http://schemas.openxmlformats.org/presentationml/2006/ole">
            <mc:AlternateContent xmlns:mc="http://schemas.openxmlformats.org/markup-compatibility/2006">
              <mc:Choice xmlns:v="urn:schemas-microsoft-com:vml" Requires="v">
                <p:oleObj spid="_x0000_s48130" name="方程式" r:id="rId3" imgW="1371600" imgH="457200" progId="Equation.3">
                  <p:embed/>
                </p:oleObj>
              </mc:Choice>
              <mc:Fallback>
                <p:oleObj name="方程式" r:id="rId3" imgW="1371600" imgH="457200" progId="Equation.3">
                  <p:embed/>
                  <p:pic>
                    <p:nvPicPr>
                      <p:cNvPr id="4813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2781300"/>
                        <a:ext cx="282892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Rectangle 8"/>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8131" name="Object 7"/>
          <p:cNvGraphicFramePr>
            <a:graphicFrameLocks noChangeAspect="1"/>
          </p:cNvGraphicFramePr>
          <p:nvPr/>
        </p:nvGraphicFramePr>
        <p:xfrm>
          <a:off x="2208213" y="3789363"/>
          <a:ext cx="2527300" cy="792162"/>
        </p:xfrm>
        <a:graphic>
          <a:graphicData uri="http://schemas.openxmlformats.org/presentationml/2006/ole">
            <mc:AlternateContent xmlns:mc="http://schemas.openxmlformats.org/markup-compatibility/2006">
              <mc:Choice xmlns:v="urn:schemas-microsoft-com:vml" Requires="v">
                <p:oleObj spid="_x0000_s48131" name="方程式" r:id="rId5" imgW="1244600" imgH="393700" progId="Equation.3">
                  <p:embed/>
                </p:oleObj>
              </mc:Choice>
              <mc:Fallback>
                <p:oleObj name="方程式" r:id="rId5" imgW="1244600" imgH="393700" progId="Equation.3">
                  <p:embed/>
                  <p:pic>
                    <p:nvPicPr>
                      <p:cNvPr id="4813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3789363"/>
                        <a:ext cx="25273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0" name="Rectangle 10"/>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8141" name="Rectangle 12"/>
          <p:cNvSpPr>
            <a:spLocks noChangeArrowheads="1"/>
          </p:cNvSpPr>
          <p:nvPr/>
        </p:nvSpPr>
        <p:spPr bwMode="auto">
          <a:xfrm>
            <a:off x="1524001" y="31384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8132" name="Object 11"/>
          <p:cNvGraphicFramePr>
            <a:graphicFrameLocks noChangeAspect="1"/>
          </p:cNvGraphicFramePr>
          <p:nvPr/>
        </p:nvGraphicFramePr>
        <p:xfrm>
          <a:off x="8832850" y="2924176"/>
          <a:ext cx="889000" cy="360363"/>
        </p:xfrm>
        <a:graphic>
          <a:graphicData uri="http://schemas.openxmlformats.org/presentationml/2006/ole">
            <mc:AlternateContent xmlns:mc="http://schemas.openxmlformats.org/markup-compatibility/2006">
              <mc:Choice xmlns:v="urn:schemas-microsoft-com:vml" Requires="v">
                <p:oleObj spid="_x0000_s48132" name="Equation" r:id="rId7" imgW="444240" imgH="177480" progId="Equation.3">
                  <p:embed/>
                </p:oleObj>
              </mc:Choice>
              <mc:Fallback>
                <p:oleObj name="Equation" r:id="rId7" imgW="444240" imgH="177480" progId="Equation.3">
                  <p:embed/>
                  <p:pic>
                    <p:nvPicPr>
                      <p:cNvPr id="4813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2924176"/>
                        <a:ext cx="8890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2" name="Rectangle 14"/>
          <p:cNvSpPr>
            <a:spLocks noChangeArrowheads="1"/>
          </p:cNvSpPr>
          <p:nvPr/>
        </p:nvSpPr>
        <p:spPr bwMode="auto">
          <a:xfrm>
            <a:off x="1524001" y="2595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8143" name="Rectangle 16"/>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8133" name="Object 15"/>
          <p:cNvGraphicFramePr>
            <a:graphicFrameLocks noChangeAspect="1"/>
          </p:cNvGraphicFramePr>
          <p:nvPr/>
        </p:nvGraphicFramePr>
        <p:xfrm>
          <a:off x="5375276" y="2708275"/>
          <a:ext cx="2633663" cy="865188"/>
        </p:xfrm>
        <a:graphic>
          <a:graphicData uri="http://schemas.openxmlformats.org/presentationml/2006/ole">
            <mc:AlternateContent xmlns:mc="http://schemas.openxmlformats.org/markup-compatibility/2006">
              <mc:Choice xmlns:v="urn:schemas-microsoft-com:vml" Requires="v">
                <p:oleObj spid="_x0000_s48133" name="Equation" r:id="rId9" imgW="1307532" imgH="431613" progId="Equation.3">
                  <p:embed/>
                </p:oleObj>
              </mc:Choice>
              <mc:Fallback>
                <p:oleObj name="Equation" r:id="rId9" imgW="1307532" imgH="431613" progId="Equation.3">
                  <p:embed/>
                  <p:pic>
                    <p:nvPicPr>
                      <p:cNvPr id="4813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5276" y="2708275"/>
                        <a:ext cx="2633663"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4" name="Rectangle 1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8134" name="Object 17"/>
          <p:cNvGraphicFramePr>
            <a:graphicFrameLocks noChangeAspect="1"/>
          </p:cNvGraphicFramePr>
          <p:nvPr/>
        </p:nvGraphicFramePr>
        <p:xfrm>
          <a:off x="2208214" y="4508500"/>
          <a:ext cx="7431087" cy="1855788"/>
        </p:xfrm>
        <a:graphic>
          <a:graphicData uri="http://schemas.openxmlformats.org/presentationml/2006/ole">
            <mc:AlternateContent xmlns:mc="http://schemas.openxmlformats.org/markup-compatibility/2006">
              <mc:Choice xmlns:v="urn:schemas-microsoft-com:vml" Requires="v">
                <p:oleObj spid="_x0000_s48134" name="方程式" r:id="rId11" imgW="3657600" imgH="914400" progId="Equation.3">
                  <p:embed/>
                </p:oleObj>
              </mc:Choice>
              <mc:Fallback>
                <p:oleObj name="方程式" r:id="rId11" imgW="3657600" imgH="914400" progId="Equation.3">
                  <p:embed/>
                  <p:pic>
                    <p:nvPicPr>
                      <p:cNvPr id="48134"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214" y="4508500"/>
                        <a:ext cx="7431087" cy="185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91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6CF7C07B-34A4-4442-9323-EADF973665CA}" type="slidenum">
              <a:rPr kumimoji="0" lang="zh-TW" altLang="en-US" sz="1400">
                <a:solidFill>
                  <a:schemeClr val="tx1"/>
                </a:solidFill>
              </a:rPr>
              <a:pPr eaLnBrk="1" hangingPunct="1"/>
              <a:t>51</a:t>
            </a:fld>
            <a:endParaRPr kumimoji="0" lang="en-US" altLang="zh-TW" sz="1400">
              <a:solidFill>
                <a:schemeClr val="tx1"/>
              </a:solidFill>
            </a:endParaRPr>
          </a:p>
        </p:txBody>
      </p:sp>
      <p:sp>
        <p:nvSpPr>
          <p:cNvPr id="49160" name="Rectangle 6"/>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9161" name="Rectangle 9"/>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9162" name="Rectangle 12"/>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49163" name="Rectangle 15"/>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pic>
        <p:nvPicPr>
          <p:cNvPr id="49164" name="Picture 16" descr="Fig_6-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2071689"/>
            <a:ext cx="3657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7" descr="Fig_6-3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4429126"/>
            <a:ext cx="36576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4" name="Object 5"/>
          <p:cNvGraphicFramePr>
            <a:graphicFrameLocks noChangeAspect="1"/>
          </p:cNvGraphicFramePr>
          <p:nvPr/>
        </p:nvGraphicFramePr>
        <p:xfrm>
          <a:off x="2381250" y="2143126"/>
          <a:ext cx="539750" cy="390525"/>
        </p:xfrm>
        <a:graphic>
          <a:graphicData uri="http://schemas.openxmlformats.org/presentationml/2006/ole">
            <mc:AlternateContent xmlns:mc="http://schemas.openxmlformats.org/markup-compatibility/2006">
              <mc:Choice xmlns:v="urn:schemas-microsoft-com:vml" Requires="v">
                <p:oleObj spid="_x0000_s49154" name="方程式" r:id="rId5" imgW="279279" imgH="203112" progId="Equation.3">
                  <p:embed/>
                </p:oleObj>
              </mc:Choice>
              <mc:Fallback>
                <p:oleObj name="方程式" r:id="rId5" imgW="279279" imgH="203112" progId="Equation.3">
                  <p:embed/>
                  <p:pic>
                    <p:nvPicPr>
                      <p:cNvPr id="4915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2143126"/>
                        <a:ext cx="5397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8"/>
          <p:cNvGraphicFramePr>
            <a:graphicFrameLocks noChangeAspect="1"/>
          </p:cNvGraphicFramePr>
          <p:nvPr/>
        </p:nvGraphicFramePr>
        <p:xfrm>
          <a:off x="2381251" y="4500564"/>
          <a:ext cx="792163" cy="339725"/>
        </p:xfrm>
        <a:graphic>
          <a:graphicData uri="http://schemas.openxmlformats.org/presentationml/2006/ole">
            <mc:AlternateContent xmlns:mc="http://schemas.openxmlformats.org/markup-compatibility/2006">
              <mc:Choice xmlns:v="urn:schemas-microsoft-com:vml" Requires="v">
                <p:oleObj spid="_x0000_s49155" name="方程式" r:id="rId7" imgW="469696" imgH="203112" progId="Equation.3">
                  <p:embed/>
                </p:oleObj>
              </mc:Choice>
              <mc:Fallback>
                <p:oleObj name="方程式" r:id="rId7" imgW="469696" imgH="203112" progId="Equation.3">
                  <p:embed/>
                  <p:pic>
                    <p:nvPicPr>
                      <p:cNvPr id="49155"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51" y="4500564"/>
                        <a:ext cx="79216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166" name="Picture 20" descr="Fig_6-31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938" y="2071688"/>
            <a:ext cx="3657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6" name="Object 11"/>
          <p:cNvGraphicFramePr>
            <a:graphicFrameLocks noChangeAspect="1"/>
          </p:cNvGraphicFramePr>
          <p:nvPr/>
        </p:nvGraphicFramePr>
        <p:xfrm>
          <a:off x="6667500" y="2071689"/>
          <a:ext cx="539750" cy="365125"/>
        </p:xfrm>
        <a:graphic>
          <a:graphicData uri="http://schemas.openxmlformats.org/presentationml/2006/ole">
            <mc:AlternateContent xmlns:mc="http://schemas.openxmlformats.org/markup-compatibility/2006">
              <mc:Choice xmlns:v="urn:schemas-microsoft-com:vml" Requires="v">
                <p:oleObj spid="_x0000_s49156" name="方程式" r:id="rId10" imgW="291973" imgH="203112" progId="Equation.3">
                  <p:embed/>
                </p:oleObj>
              </mc:Choice>
              <mc:Fallback>
                <p:oleObj name="方程式" r:id="rId10" imgW="291973" imgH="203112" progId="Equation.3">
                  <p:embed/>
                  <p:pic>
                    <p:nvPicPr>
                      <p:cNvPr id="49156"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7500" y="2071689"/>
                        <a:ext cx="5397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167" name="Picture 22" descr="Fig_6-31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8938" y="4500564"/>
            <a:ext cx="36576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7" name="Object 14"/>
          <p:cNvGraphicFramePr>
            <a:graphicFrameLocks noChangeAspect="1"/>
          </p:cNvGraphicFramePr>
          <p:nvPr/>
        </p:nvGraphicFramePr>
        <p:xfrm>
          <a:off x="6667500" y="4357688"/>
          <a:ext cx="611188" cy="412750"/>
        </p:xfrm>
        <a:graphic>
          <a:graphicData uri="http://schemas.openxmlformats.org/presentationml/2006/ole">
            <mc:AlternateContent xmlns:mc="http://schemas.openxmlformats.org/markup-compatibility/2006">
              <mc:Choice xmlns:v="urn:schemas-microsoft-com:vml" Requires="v">
                <p:oleObj spid="_x0000_s49157" name="方程式" r:id="rId13" imgW="355446" imgH="241195" progId="Equation.3">
                  <p:embed/>
                </p:oleObj>
              </mc:Choice>
              <mc:Fallback>
                <p:oleObj name="方程式" r:id="rId13" imgW="355446" imgH="241195" progId="Equation.3">
                  <p:embed/>
                  <p:pic>
                    <p:nvPicPr>
                      <p:cNvPr id="49157"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7500" y="4357688"/>
                        <a:ext cx="6111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018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DBC4D5CF-4ABC-4585-B59E-D30880340578}" type="slidenum">
              <a:rPr kumimoji="0" lang="zh-TW" altLang="en-US" sz="1400">
                <a:solidFill>
                  <a:schemeClr val="tx1"/>
                </a:solidFill>
              </a:rPr>
              <a:pPr eaLnBrk="1" hangingPunct="1"/>
              <a:t>52</a:t>
            </a:fld>
            <a:endParaRPr kumimoji="0" lang="en-US" altLang="zh-TW" sz="1400">
              <a:solidFill>
                <a:schemeClr val="tx1"/>
              </a:solidFill>
            </a:endParaRPr>
          </a:p>
        </p:txBody>
      </p:sp>
      <p:sp>
        <p:nvSpPr>
          <p:cNvPr id="50182" name="Rectangle 4"/>
          <p:cNvSpPr>
            <a:spLocks noGrp="1" noChangeArrowheads="1"/>
          </p:cNvSpPr>
          <p:nvPr>
            <p:ph type="title" idx="4294967295"/>
          </p:nvPr>
        </p:nvSpPr>
        <p:spPr/>
        <p:txBody>
          <a:bodyPr/>
          <a:lstStyle/>
          <a:p>
            <a:pPr eaLnBrk="1" hangingPunct="1"/>
            <a:r>
              <a:rPr lang="en-US" altLang="zh-TW" sz="2400" b="1">
                <a:solidFill>
                  <a:srgbClr val="000066"/>
                </a:solidFill>
                <a:latin typeface="標楷體" pitchFamily="65" charset="-120"/>
                <a:ea typeface="標楷體" pitchFamily="65" charset="-120"/>
              </a:rPr>
              <a:t>6.6 </a:t>
            </a:r>
            <a:r>
              <a:rPr lang="zh-TW" altLang="en-US" sz="2400" b="1">
                <a:latin typeface="標楷體" pitchFamily="65" charset="-120"/>
                <a:ea typeface="標楷體" pitchFamily="65" charset="-120"/>
              </a:rPr>
              <a:t>快速傅立葉轉換</a:t>
            </a:r>
            <a:endParaRPr lang="zh-TW" altLang="en-US" sz="2400" b="1">
              <a:solidFill>
                <a:srgbClr val="000066"/>
              </a:solidFill>
              <a:latin typeface="標楷體" pitchFamily="65" charset="-120"/>
              <a:ea typeface="標楷體" pitchFamily="65" charset="-120"/>
            </a:endParaRPr>
          </a:p>
        </p:txBody>
      </p:sp>
      <p:sp>
        <p:nvSpPr>
          <p:cNvPr id="50183" name="Rectangle 6"/>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0178" name="Object 5"/>
          <p:cNvGraphicFramePr>
            <a:graphicFrameLocks noChangeAspect="1"/>
          </p:cNvGraphicFramePr>
          <p:nvPr/>
        </p:nvGraphicFramePr>
        <p:xfrm>
          <a:off x="2711451" y="2565401"/>
          <a:ext cx="5318125" cy="784225"/>
        </p:xfrm>
        <a:graphic>
          <a:graphicData uri="http://schemas.openxmlformats.org/presentationml/2006/ole">
            <mc:AlternateContent xmlns:mc="http://schemas.openxmlformats.org/markup-compatibility/2006">
              <mc:Choice xmlns:v="urn:schemas-microsoft-com:vml" Requires="v">
                <p:oleObj spid="_x0000_s50178" name="方程式" r:id="rId3" imgW="2908300" imgH="431800" progId="Equation.3">
                  <p:embed/>
                </p:oleObj>
              </mc:Choice>
              <mc:Fallback>
                <p:oleObj name="方程式" r:id="rId3" imgW="2908300" imgH="431800" progId="Equation.3">
                  <p:embed/>
                  <p:pic>
                    <p:nvPicPr>
                      <p:cNvPr id="5017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1" y="2565401"/>
                        <a:ext cx="531812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4" name="Rectangle 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0179" name="Object 8"/>
          <p:cNvGraphicFramePr>
            <a:graphicFrameLocks noChangeAspect="1"/>
          </p:cNvGraphicFramePr>
          <p:nvPr/>
        </p:nvGraphicFramePr>
        <p:xfrm>
          <a:off x="2640013" y="3500439"/>
          <a:ext cx="2862262" cy="936625"/>
        </p:xfrm>
        <a:graphic>
          <a:graphicData uri="http://schemas.openxmlformats.org/presentationml/2006/ole">
            <mc:AlternateContent xmlns:mc="http://schemas.openxmlformats.org/markup-compatibility/2006">
              <mc:Choice xmlns:v="urn:schemas-microsoft-com:vml" Requires="v">
                <p:oleObj spid="_x0000_s50179" name="Equation" r:id="rId5" imgW="1307880" imgH="431640" progId="Equation.3">
                  <p:embed/>
                </p:oleObj>
              </mc:Choice>
              <mc:Fallback>
                <p:oleObj name="Equation" r:id="rId5" imgW="1307880" imgH="431640" progId="Equation.3">
                  <p:embed/>
                  <p:pic>
                    <p:nvPicPr>
                      <p:cNvPr id="5017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3" y="3500439"/>
                        <a:ext cx="286226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Rectangle 12"/>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0186" name="Rectangle 14"/>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0187" name="Rectangle 16"/>
          <p:cNvSpPr>
            <a:spLocks noChangeArrowheads="1"/>
          </p:cNvSpPr>
          <p:nvPr/>
        </p:nvSpPr>
        <p:spPr bwMode="auto">
          <a:xfrm>
            <a:off x="1524001" y="26622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0188" name="Rectangle 18"/>
          <p:cNvSpPr>
            <a:spLocks noChangeArrowheads="1"/>
          </p:cNvSpPr>
          <p:nvPr/>
        </p:nvSpPr>
        <p:spPr bwMode="auto">
          <a:xfrm>
            <a:off x="1524001" y="31384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0189" name="文字方塊 17"/>
          <p:cNvSpPr txBox="1">
            <a:spLocks noChangeArrowheads="1"/>
          </p:cNvSpPr>
          <p:nvPr/>
        </p:nvSpPr>
        <p:spPr bwMode="auto">
          <a:xfrm>
            <a:off x="2063751" y="2060575"/>
            <a:ext cx="590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以傅立葉級數來表示有限長度的非週期性訊號，</a:t>
            </a:r>
            <a:endParaRPr lang="zh-TW" altLang="en-US"/>
          </a:p>
        </p:txBody>
      </p:sp>
      <p:sp>
        <p:nvSpPr>
          <p:cNvPr id="50190" name="文字方塊 19"/>
          <p:cNvSpPr txBox="1">
            <a:spLocks noChangeArrowheads="1"/>
          </p:cNvSpPr>
          <p:nvPr/>
        </p:nvSpPr>
        <p:spPr bwMode="auto">
          <a:xfrm>
            <a:off x="1992314" y="4581526"/>
            <a:ext cx="8135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兩個演算基本上是相同的，可以設計一個程式同時用來計算傅立葉級數係數，以及從傅立葉級數係數重建離散時間訊號。</a:t>
            </a:r>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1209"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00F792A4-5133-48CE-A0CE-F7BABF50AF05}" type="slidenum">
              <a:rPr kumimoji="0" lang="zh-TW" altLang="en-US" sz="1400">
                <a:solidFill>
                  <a:schemeClr val="tx1"/>
                </a:solidFill>
              </a:rPr>
              <a:pPr eaLnBrk="1" hangingPunct="1"/>
              <a:t>53</a:t>
            </a:fld>
            <a:endParaRPr kumimoji="0" lang="en-US" altLang="zh-TW" sz="1400">
              <a:solidFill>
                <a:schemeClr val="tx1"/>
              </a:solidFill>
            </a:endParaRPr>
          </a:p>
        </p:txBody>
      </p:sp>
      <p:graphicFrame>
        <p:nvGraphicFramePr>
          <p:cNvPr id="51202" name="Object 15"/>
          <p:cNvGraphicFramePr>
            <a:graphicFrameLocks noChangeAspect="1"/>
          </p:cNvGraphicFramePr>
          <p:nvPr/>
        </p:nvGraphicFramePr>
        <p:xfrm>
          <a:off x="2566989" y="3860800"/>
          <a:ext cx="7037387" cy="2592388"/>
        </p:xfrm>
        <a:graphic>
          <a:graphicData uri="http://schemas.openxmlformats.org/presentationml/2006/ole">
            <mc:AlternateContent xmlns:mc="http://schemas.openxmlformats.org/markup-compatibility/2006">
              <mc:Choice xmlns:v="urn:schemas-microsoft-com:vml" Requires="v">
                <p:oleObj spid="_x0000_s51202" name="方程式" r:id="rId3" imgW="3073320" imgH="1130040" progId="Equation.3">
                  <p:embed/>
                </p:oleObj>
              </mc:Choice>
              <mc:Fallback>
                <p:oleObj name="方程式" r:id="rId3" imgW="3073320" imgH="1130040" progId="Equation.3">
                  <p:embed/>
                  <p:pic>
                    <p:nvPicPr>
                      <p:cNvPr id="51202"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860800"/>
                        <a:ext cx="7037387" cy="259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11"/>
          <p:cNvGraphicFramePr>
            <a:graphicFrameLocks noChangeAspect="1"/>
          </p:cNvGraphicFramePr>
          <p:nvPr/>
        </p:nvGraphicFramePr>
        <p:xfrm>
          <a:off x="2351088" y="2636839"/>
          <a:ext cx="2487612" cy="504825"/>
        </p:xfrm>
        <a:graphic>
          <a:graphicData uri="http://schemas.openxmlformats.org/presentationml/2006/ole">
            <mc:AlternateContent xmlns:mc="http://schemas.openxmlformats.org/markup-compatibility/2006">
              <mc:Choice xmlns:v="urn:schemas-microsoft-com:vml" Requires="v">
                <p:oleObj spid="_x0000_s51203" name="方程式" r:id="rId5" imgW="1066800" imgH="228600" progId="Equation.3">
                  <p:embed/>
                </p:oleObj>
              </mc:Choice>
              <mc:Fallback>
                <p:oleObj name="方程式" r:id="rId5" imgW="1066800" imgH="228600" progId="Equation.3">
                  <p:embed/>
                  <p:pic>
                    <p:nvPicPr>
                      <p:cNvPr id="5120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2636839"/>
                        <a:ext cx="24876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13"/>
          <p:cNvGraphicFramePr>
            <a:graphicFrameLocks noChangeAspect="1"/>
          </p:cNvGraphicFramePr>
          <p:nvPr/>
        </p:nvGraphicFramePr>
        <p:xfrm>
          <a:off x="2351089" y="3284539"/>
          <a:ext cx="5233987" cy="504825"/>
        </p:xfrm>
        <a:graphic>
          <a:graphicData uri="http://schemas.openxmlformats.org/presentationml/2006/ole">
            <mc:AlternateContent xmlns:mc="http://schemas.openxmlformats.org/markup-compatibility/2006">
              <mc:Choice xmlns:v="urn:schemas-microsoft-com:vml" Requires="v">
                <p:oleObj spid="_x0000_s51204" name="方程式" r:id="rId7" imgW="2374900" imgH="228600" progId="Equation.3">
                  <p:embed/>
                </p:oleObj>
              </mc:Choice>
              <mc:Fallback>
                <p:oleObj name="方程式" r:id="rId7" imgW="2374900" imgH="228600" progId="Equation.3">
                  <p:embed/>
                  <p:pic>
                    <p:nvPicPr>
                      <p:cNvPr id="5120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089" y="3284539"/>
                        <a:ext cx="52339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6"/>
          <p:cNvGraphicFramePr>
            <a:graphicFrameLocks noChangeAspect="1"/>
          </p:cNvGraphicFramePr>
          <p:nvPr/>
        </p:nvGraphicFramePr>
        <p:xfrm>
          <a:off x="7896225" y="6021389"/>
          <a:ext cx="2190750" cy="420687"/>
        </p:xfrm>
        <a:graphic>
          <a:graphicData uri="http://schemas.openxmlformats.org/presentationml/2006/ole">
            <mc:AlternateContent xmlns:mc="http://schemas.openxmlformats.org/markup-compatibility/2006">
              <mc:Choice xmlns:v="urn:schemas-microsoft-com:vml" Requires="v">
                <p:oleObj spid="_x0000_s51205" name="方程式" r:id="rId9" imgW="1193760" imgH="228600" progId="Equation.3">
                  <p:embed/>
                </p:oleObj>
              </mc:Choice>
              <mc:Fallback>
                <p:oleObj name="方程式" r:id="rId9" imgW="1193760" imgH="228600" progId="Equation.3">
                  <p:embed/>
                  <p:pic>
                    <p:nvPicPr>
                      <p:cNvPr id="51205"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6225" y="6021389"/>
                        <a:ext cx="2190750"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文字方塊 8"/>
          <p:cNvSpPr txBox="1">
            <a:spLocks noChangeArrowheads="1"/>
          </p:cNvSpPr>
          <p:nvPr/>
        </p:nvSpPr>
        <p:spPr bwMode="auto">
          <a:xfrm>
            <a:off x="2135189" y="2133600"/>
            <a:ext cx="554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我們將</a:t>
            </a:r>
            <a:r>
              <a:rPr lang="en-US" altLang="zh-TW"/>
              <a:t>            </a:t>
            </a:r>
            <a:r>
              <a:rPr lang="zh-TW" altLang="zh-TW"/>
              <a:t>分成偶數引數與奇數引數兩部份，</a:t>
            </a:r>
            <a:endParaRPr lang="zh-TW" altLang="en-US"/>
          </a:p>
        </p:txBody>
      </p:sp>
      <p:graphicFrame>
        <p:nvGraphicFramePr>
          <p:cNvPr id="51206" name="Object 7"/>
          <p:cNvGraphicFramePr>
            <a:graphicFrameLocks noChangeAspect="1"/>
          </p:cNvGraphicFramePr>
          <p:nvPr/>
        </p:nvGraphicFramePr>
        <p:xfrm>
          <a:off x="3000376" y="2133600"/>
          <a:ext cx="1057275" cy="431800"/>
        </p:xfrm>
        <a:graphic>
          <a:graphicData uri="http://schemas.openxmlformats.org/presentationml/2006/ole">
            <mc:AlternateContent xmlns:mc="http://schemas.openxmlformats.org/markup-compatibility/2006">
              <mc:Choice xmlns:v="urn:schemas-microsoft-com:vml" Requires="v">
                <p:oleObj spid="_x0000_s51206" name="方程式" r:id="rId11" imgW="469800" imgH="203040" progId="Equation.3">
                  <p:embed/>
                </p:oleObj>
              </mc:Choice>
              <mc:Fallback>
                <p:oleObj name="方程式" r:id="rId11" imgW="469800" imgH="203040" progId="Equation.3">
                  <p:embed/>
                  <p:pic>
                    <p:nvPicPr>
                      <p:cNvPr id="51206"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76" y="2133600"/>
                        <a:ext cx="10572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1" name="Rectangle 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1207" name="Object 8"/>
          <p:cNvGraphicFramePr>
            <a:graphicFrameLocks noChangeAspect="1"/>
          </p:cNvGraphicFramePr>
          <p:nvPr/>
        </p:nvGraphicFramePr>
        <p:xfrm>
          <a:off x="7896225" y="3284538"/>
          <a:ext cx="1449388" cy="404812"/>
        </p:xfrm>
        <a:graphic>
          <a:graphicData uri="http://schemas.openxmlformats.org/presentationml/2006/ole">
            <mc:AlternateContent xmlns:mc="http://schemas.openxmlformats.org/markup-compatibility/2006">
              <mc:Choice xmlns:v="urn:schemas-microsoft-com:vml" Requires="v">
                <p:oleObj spid="_x0000_s51207" name="方程式" r:id="rId13" imgW="621760" imgH="177646" progId="Equation.3">
                  <p:embed/>
                </p:oleObj>
              </mc:Choice>
              <mc:Fallback>
                <p:oleObj name="方程式" r:id="rId13" imgW="621760" imgH="177646" progId="Equation.3">
                  <p:embed/>
                  <p:pic>
                    <p:nvPicPr>
                      <p:cNvPr id="51207"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6225" y="3284538"/>
                        <a:ext cx="1449388"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22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9EF2B773-852C-42B3-B5D1-AF63B9A36F0A}" type="slidenum">
              <a:rPr kumimoji="0" lang="zh-TW" altLang="en-US" sz="1400">
                <a:solidFill>
                  <a:schemeClr val="tx1"/>
                </a:solidFill>
              </a:rPr>
              <a:pPr eaLnBrk="1" hangingPunct="1"/>
              <a:t>54</a:t>
            </a:fld>
            <a:endParaRPr kumimoji="0" lang="en-US" altLang="zh-TW" sz="1400">
              <a:solidFill>
                <a:schemeClr val="tx1"/>
              </a:solidFill>
            </a:endParaRPr>
          </a:p>
        </p:txBody>
      </p:sp>
      <p:sp>
        <p:nvSpPr>
          <p:cNvPr id="52235" name="Rectangle 5"/>
          <p:cNvSpPr>
            <a:spLocks noChangeArrowheads="1"/>
          </p:cNvSpPr>
          <p:nvPr/>
        </p:nvSpPr>
        <p:spPr bwMode="auto">
          <a:xfrm>
            <a:off x="1524001" y="30717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26" name="Object 4"/>
          <p:cNvGraphicFramePr>
            <a:graphicFrameLocks noChangeAspect="1"/>
          </p:cNvGraphicFramePr>
          <p:nvPr/>
        </p:nvGraphicFramePr>
        <p:xfrm>
          <a:off x="2279650" y="2060575"/>
          <a:ext cx="3168650" cy="730250"/>
        </p:xfrm>
        <a:graphic>
          <a:graphicData uri="http://schemas.openxmlformats.org/presentationml/2006/ole">
            <mc:AlternateContent xmlns:mc="http://schemas.openxmlformats.org/markup-compatibility/2006">
              <mc:Choice xmlns:v="urn:schemas-microsoft-com:vml" Requires="v">
                <p:oleObj spid="_x0000_s52226" name="方程式" r:id="rId3" imgW="1358310" imgH="317362" progId="Equation.3">
                  <p:embed/>
                </p:oleObj>
              </mc:Choice>
              <mc:Fallback>
                <p:oleObj name="方程式" r:id="rId3" imgW="1358310" imgH="317362" progId="Equation.3">
                  <p:embed/>
                  <p:pic>
                    <p:nvPicPr>
                      <p:cNvPr id="522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2060575"/>
                        <a:ext cx="31686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6" name="Rectangle 7"/>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27" name="Object 6"/>
          <p:cNvGraphicFramePr>
            <a:graphicFrameLocks noChangeAspect="1"/>
          </p:cNvGraphicFramePr>
          <p:nvPr/>
        </p:nvGraphicFramePr>
        <p:xfrm>
          <a:off x="6024563" y="2924176"/>
          <a:ext cx="3390900" cy="576263"/>
        </p:xfrm>
        <a:graphic>
          <a:graphicData uri="http://schemas.openxmlformats.org/presentationml/2006/ole">
            <mc:AlternateContent xmlns:mc="http://schemas.openxmlformats.org/markup-compatibility/2006">
              <mc:Choice xmlns:v="urn:schemas-microsoft-com:vml" Requires="v">
                <p:oleObj spid="_x0000_s52227" name="方程式" r:id="rId5" imgW="1397000" imgH="241300" progId="Equation.3">
                  <p:embed/>
                </p:oleObj>
              </mc:Choice>
              <mc:Fallback>
                <p:oleObj name="方程式" r:id="rId5" imgW="1397000" imgH="241300" progId="Equation.3">
                  <p:embed/>
                  <p:pic>
                    <p:nvPicPr>
                      <p:cNvPr id="522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2924176"/>
                        <a:ext cx="33909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7" name="Rectangle 9"/>
          <p:cNvSpPr>
            <a:spLocks noChangeArrowheads="1"/>
          </p:cNvSpPr>
          <p:nvPr/>
        </p:nvSpPr>
        <p:spPr bwMode="auto">
          <a:xfrm>
            <a:off x="1524001" y="30717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28" name="Object 8"/>
          <p:cNvGraphicFramePr>
            <a:graphicFrameLocks noChangeAspect="1"/>
          </p:cNvGraphicFramePr>
          <p:nvPr/>
        </p:nvGraphicFramePr>
        <p:xfrm>
          <a:off x="5951539" y="2060576"/>
          <a:ext cx="3140075" cy="720725"/>
        </p:xfrm>
        <a:graphic>
          <a:graphicData uri="http://schemas.openxmlformats.org/presentationml/2006/ole">
            <mc:AlternateContent xmlns:mc="http://schemas.openxmlformats.org/markup-compatibility/2006">
              <mc:Choice xmlns:v="urn:schemas-microsoft-com:vml" Requires="v">
                <p:oleObj spid="_x0000_s52228" name="方程式" r:id="rId7" imgW="1371600" imgH="317500" progId="Equation.3">
                  <p:embed/>
                </p:oleObj>
              </mc:Choice>
              <mc:Fallback>
                <p:oleObj name="方程式" r:id="rId7" imgW="1371600" imgH="317500" progId="Equation.3">
                  <p:embed/>
                  <p:pic>
                    <p:nvPicPr>
                      <p:cNvPr id="5222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539" y="2060576"/>
                        <a:ext cx="31400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8" name="Rectangle 11"/>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2239" name="Rectangle 14"/>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29" name="Object 13"/>
          <p:cNvGraphicFramePr>
            <a:graphicFrameLocks noChangeAspect="1"/>
          </p:cNvGraphicFramePr>
          <p:nvPr/>
        </p:nvGraphicFramePr>
        <p:xfrm>
          <a:off x="3143250" y="3573464"/>
          <a:ext cx="2808288" cy="503237"/>
        </p:xfrm>
        <a:graphic>
          <a:graphicData uri="http://schemas.openxmlformats.org/presentationml/2006/ole">
            <mc:AlternateContent xmlns:mc="http://schemas.openxmlformats.org/markup-compatibility/2006">
              <mc:Choice xmlns:v="urn:schemas-microsoft-com:vml" Requires="v">
                <p:oleObj spid="_x0000_s52229" name="方程式" r:id="rId9" imgW="1117115" imgH="203112" progId="Equation.3">
                  <p:embed/>
                </p:oleObj>
              </mc:Choice>
              <mc:Fallback>
                <p:oleObj name="方程式" r:id="rId9" imgW="1117115" imgH="203112" progId="Equation.3">
                  <p:embed/>
                  <p:pic>
                    <p:nvPicPr>
                      <p:cNvPr id="5222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250" y="3573464"/>
                        <a:ext cx="280828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0" name="Rectangle 16"/>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30" name="Object 15"/>
          <p:cNvGraphicFramePr>
            <a:graphicFrameLocks noChangeAspect="1"/>
          </p:cNvGraphicFramePr>
          <p:nvPr/>
        </p:nvGraphicFramePr>
        <p:xfrm>
          <a:off x="1847850" y="4365626"/>
          <a:ext cx="7550150" cy="576263"/>
        </p:xfrm>
        <a:graphic>
          <a:graphicData uri="http://schemas.openxmlformats.org/presentationml/2006/ole">
            <mc:AlternateContent xmlns:mc="http://schemas.openxmlformats.org/markup-compatibility/2006">
              <mc:Choice xmlns:v="urn:schemas-microsoft-com:vml" Requires="v">
                <p:oleObj spid="_x0000_s52230" name="方程式" r:id="rId11" imgW="3124200" imgH="241300" progId="Equation.3">
                  <p:embed/>
                </p:oleObj>
              </mc:Choice>
              <mc:Fallback>
                <p:oleObj name="方程式" r:id="rId11" imgW="3124200" imgH="241300" progId="Equation.3">
                  <p:embed/>
                  <p:pic>
                    <p:nvPicPr>
                      <p:cNvPr id="5223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7850" y="4365626"/>
                        <a:ext cx="75501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1" name="Rectangle 20"/>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31" name="Object 19"/>
          <p:cNvGraphicFramePr>
            <a:graphicFrameLocks noChangeAspect="1"/>
          </p:cNvGraphicFramePr>
          <p:nvPr/>
        </p:nvGraphicFramePr>
        <p:xfrm>
          <a:off x="1847851" y="5084763"/>
          <a:ext cx="8328025" cy="576262"/>
        </p:xfrm>
        <a:graphic>
          <a:graphicData uri="http://schemas.openxmlformats.org/presentationml/2006/ole">
            <mc:AlternateContent xmlns:mc="http://schemas.openxmlformats.org/markup-compatibility/2006">
              <mc:Choice xmlns:v="urn:schemas-microsoft-com:vml" Requires="v">
                <p:oleObj spid="_x0000_s52231" name="方程式" r:id="rId13" imgW="3441700" imgH="241300" progId="Equation.3">
                  <p:embed/>
                </p:oleObj>
              </mc:Choice>
              <mc:Fallback>
                <p:oleObj name="方程式" r:id="rId13" imgW="3441700" imgH="241300" progId="Equation.3">
                  <p:embed/>
                  <p:pic>
                    <p:nvPicPr>
                      <p:cNvPr id="52231"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7851" y="5084763"/>
                        <a:ext cx="83280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2" name="Rectangle 19"/>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2232" name="Object 18"/>
          <p:cNvGraphicFramePr>
            <a:graphicFrameLocks noChangeAspect="1"/>
          </p:cNvGraphicFramePr>
          <p:nvPr/>
        </p:nvGraphicFramePr>
        <p:xfrm>
          <a:off x="2351088" y="2924176"/>
          <a:ext cx="3128962" cy="549275"/>
        </p:xfrm>
        <a:graphic>
          <a:graphicData uri="http://schemas.openxmlformats.org/presentationml/2006/ole">
            <mc:AlternateContent xmlns:mc="http://schemas.openxmlformats.org/markup-compatibility/2006">
              <mc:Choice xmlns:v="urn:schemas-microsoft-com:vml" Requires="v">
                <p:oleObj spid="_x0000_s52232" name="方程式" r:id="rId15" imgW="1397000" imgH="241300" progId="Equation.3">
                  <p:embed/>
                </p:oleObj>
              </mc:Choice>
              <mc:Fallback>
                <p:oleObj name="方程式" r:id="rId15" imgW="1397000" imgH="241300" progId="Equation.3">
                  <p:embed/>
                  <p:pic>
                    <p:nvPicPr>
                      <p:cNvPr id="52232"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1088" y="2924176"/>
                        <a:ext cx="312896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32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1CBFC2CD-2DCF-44CA-9840-8EB2C958E399}" type="slidenum">
              <a:rPr kumimoji="0" lang="zh-TW" altLang="en-US" sz="1400">
                <a:solidFill>
                  <a:schemeClr val="tx1"/>
                </a:solidFill>
              </a:rPr>
              <a:pPr eaLnBrk="1" hangingPunct="1"/>
              <a:t>55</a:t>
            </a:fld>
            <a:endParaRPr kumimoji="0" lang="en-US" altLang="zh-TW" sz="1400">
              <a:solidFill>
                <a:schemeClr val="tx1"/>
              </a:solidFill>
            </a:endParaRPr>
          </a:p>
        </p:txBody>
      </p:sp>
      <p:sp>
        <p:nvSpPr>
          <p:cNvPr id="53257" name="Rectangle 5"/>
          <p:cNvSpPr>
            <a:spLocks noChangeArrowheads="1"/>
          </p:cNvSpPr>
          <p:nvPr/>
        </p:nvSpPr>
        <p:spPr bwMode="auto">
          <a:xfrm>
            <a:off x="1524001" y="31384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3250" name="Object 4"/>
          <p:cNvGraphicFramePr>
            <a:graphicFrameLocks noChangeAspect="1"/>
          </p:cNvGraphicFramePr>
          <p:nvPr/>
        </p:nvGraphicFramePr>
        <p:xfrm>
          <a:off x="2495550" y="2565401"/>
          <a:ext cx="1366838" cy="358775"/>
        </p:xfrm>
        <a:graphic>
          <a:graphicData uri="http://schemas.openxmlformats.org/presentationml/2006/ole">
            <mc:AlternateContent xmlns:mc="http://schemas.openxmlformats.org/markup-compatibility/2006">
              <mc:Choice xmlns:v="urn:schemas-microsoft-com:vml" Requires="v">
                <p:oleObj spid="_x0000_s53250" name="方程式" r:id="rId3" imgW="685502" imgH="177723" progId="Equation.3">
                  <p:embed/>
                </p:oleObj>
              </mc:Choice>
              <mc:Fallback>
                <p:oleObj name="方程式" r:id="rId3" imgW="685502" imgH="177723" progId="Equation.3">
                  <p:embed/>
                  <p:pic>
                    <p:nvPicPr>
                      <p:cNvPr id="532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565401"/>
                        <a:ext cx="13668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Rectangle 7"/>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3251" name="Object 6"/>
          <p:cNvGraphicFramePr>
            <a:graphicFrameLocks noChangeAspect="1"/>
          </p:cNvGraphicFramePr>
          <p:nvPr/>
        </p:nvGraphicFramePr>
        <p:xfrm>
          <a:off x="2208214" y="3213100"/>
          <a:ext cx="7210425" cy="503238"/>
        </p:xfrm>
        <a:graphic>
          <a:graphicData uri="http://schemas.openxmlformats.org/presentationml/2006/ole">
            <mc:AlternateContent xmlns:mc="http://schemas.openxmlformats.org/markup-compatibility/2006">
              <mc:Choice xmlns:v="urn:schemas-microsoft-com:vml" Requires="v">
                <p:oleObj spid="_x0000_s53251" name="方程式" r:id="rId5" imgW="3403600" imgH="241300" progId="Equation.3">
                  <p:embed/>
                </p:oleObj>
              </mc:Choice>
              <mc:Fallback>
                <p:oleObj name="方程式" r:id="rId5" imgW="3403600" imgH="241300" progId="Equation.3">
                  <p:embed/>
                  <p:pic>
                    <p:nvPicPr>
                      <p:cNvPr id="5325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3213100"/>
                        <a:ext cx="72104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9" name="Rectangle 9"/>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3252" name="Object 8"/>
          <p:cNvGraphicFramePr>
            <a:graphicFrameLocks noChangeAspect="1"/>
          </p:cNvGraphicFramePr>
          <p:nvPr/>
        </p:nvGraphicFramePr>
        <p:xfrm>
          <a:off x="2208214" y="4005264"/>
          <a:ext cx="7915275" cy="504825"/>
        </p:xfrm>
        <a:graphic>
          <a:graphicData uri="http://schemas.openxmlformats.org/presentationml/2006/ole">
            <mc:AlternateContent xmlns:mc="http://schemas.openxmlformats.org/markup-compatibility/2006">
              <mc:Choice xmlns:v="urn:schemas-microsoft-com:vml" Requires="v">
                <p:oleObj spid="_x0000_s53252" name="方程式" r:id="rId7" imgW="3733800" imgH="241300" progId="Equation.3">
                  <p:embed/>
                </p:oleObj>
              </mc:Choice>
              <mc:Fallback>
                <p:oleObj name="方程式" r:id="rId7" imgW="3733800" imgH="241300" progId="Equation.3">
                  <p:embed/>
                  <p:pic>
                    <p:nvPicPr>
                      <p:cNvPr id="5325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4" y="4005264"/>
                        <a:ext cx="79152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0" name="Rectangle 11"/>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3253" name="Object 10"/>
          <p:cNvGraphicFramePr>
            <a:graphicFrameLocks noChangeAspect="1"/>
          </p:cNvGraphicFramePr>
          <p:nvPr/>
        </p:nvGraphicFramePr>
        <p:xfrm>
          <a:off x="2208214" y="4797425"/>
          <a:ext cx="7991475" cy="558800"/>
        </p:xfrm>
        <a:graphic>
          <a:graphicData uri="http://schemas.openxmlformats.org/presentationml/2006/ole">
            <mc:AlternateContent xmlns:mc="http://schemas.openxmlformats.org/markup-compatibility/2006">
              <mc:Choice xmlns:v="urn:schemas-microsoft-com:vml" Requires="v">
                <p:oleObj spid="_x0000_s53253" name="方程式" r:id="rId9" imgW="3403600" imgH="241300" progId="Equation.3">
                  <p:embed/>
                </p:oleObj>
              </mc:Choice>
              <mc:Fallback>
                <p:oleObj name="方程式" r:id="rId9" imgW="3403600" imgH="241300" progId="Equation.3">
                  <p:embed/>
                  <p:pic>
                    <p:nvPicPr>
                      <p:cNvPr id="53253"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214" y="4797425"/>
                        <a:ext cx="7991475"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1" name="Rectangle 13"/>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3254" name="Object 12"/>
          <p:cNvGraphicFramePr>
            <a:graphicFrameLocks noChangeAspect="1"/>
          </p:cNvGraphicFramePr>
          <p:nvPr/>
        </p:nvGraphicFramePr>
        <p:xfrm>
          <a:off x="2135189" y="5661026"/>
          <a:ext cx="7908925" cy="504825"/>
        </p:xfrm>
        <a:graphic>
          <a:graphicData uri="http://schemas.openxmlformats.org/presentationml/2006/ole">
            <mc:AlternateContent xmlns:mc="http://schemas.openxmlformats.org/markup-compatibility/2006">
              <mc:Choice xmlns:v="urn:schemas-microsoft-com:vml" Requires="v">
                <p:oleObj spid="_x0000_s53254" name="方程式" r:id="rId11" imgW="3733800" imgH="241300" progId="Equation.3">
                  <p:embed/>
                </p:oleObj>
              </mc:Choice>
              <mc:Fallback>
                <p:oleObj name="方程式" r:id="rId11" imgW="3733800" imgH="241300" progId="Equation.3">
                  <p:embed/>
                  <p:pic>
                    <p:nvPicPr>
                      <p:cNvPr id="53254"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5189" y="5661026"/>
                        <a:ext cx="79089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2" name="文字方塊 13"/>
          <p:cNvSpPr txBox="1">
            <a:spLocks noChangeArrowheads="1"/>
          </p:cNvSpPr>
          <p:nvPr/>
        </p:nvSpPr>
        <p:spPr bwMode="auto">
          <a:xfrm>
            <a:off x="1992314" y="2133600"/>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只要</a:t>
            </a:r>
            <a:r>
              <a:rPr lang="en-US" altLang="zh-TW" i="1">
                <a:latin typeface="Times New Roman" pitchFamily="18" charset="0"/>
                <a:cs typeface="Times New Roman" pitchFamily="18" charset="0"/>
              </a:rPr>
              <a:t>N</a:t>
            </a:r>
            <a:r>
              <a:rPr lang="en-US" altLang="zh-TW"/>
              <a:t> </a:t>
            </a:r>
            <a:r>
              <a:rPr lang="zh-TW" altLang="zh-TW"/>
              <a:t>取為</a:t>
            </a:r>
            <a:r>
              <a:rPr lang="en-US" altLang="zh-TW"/>
              <a:t>2</a:t>
            </a:r>
            <a:r>
              <a:rPr lang="zh-TW" altLang="en-US"/>
              <a:t> </a:t>
            </a:r>
            <a:r>
              <a:rPr lang="zh-TW" altLang="zh-TW"/>
              <a:t>的指數值，</a:t>
            </a:r>
            <a:r>
              <a:rPr lang="en-US" altLang="zh-TW" i="1">
                <a:latin typeface="Times New Roman" pitchFamily="18" charset="0"/>
                <a:cs typeface="Times New Roman" pitchFamily="18" charset="0"/>
              </a:rPr>
              <a:t> N’</a:t>
            </a:r>
            <a:r>
              <a:rPr lang="en-US" altLang="zh-TW"/>
              <a:t> </a:t>
            </a:r>
            <a:r>
              <a:rPr lang="zh-TW" altLang="zh-TW"/>
              <a:t>也是</a:t>
            </a:r>
            <a:r>
              <a:rPr lang="en-US" altLang="zh-TW"/>
              <a:t>2</a:t>
            </a:r>
            <a:r>
              <a:rPr lang="zh-TW" altLang="en-US"/>
              <a:t> </a:t>
            </a:r>
            <a:r>
              <a:rPr lang="zh-TW" altLang="zh-TW"/>
              <a:t>的指數值。</a:t>
            </a:r>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427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4B3D118E-FE36-4F54-B739-D4C6BA4A6D9F}" type="slidenum">
              <a:rPr kumimoji="0" lang="zh-TW" altLang="en-US" sz="1400">
                <a:solidFill>
                  <a:schemeClr val="tx1"/>
                </a:solidFill>
              </a:rPr>
              <a:pPr eaLnBrk="1" hangingPunct="1"/>
              <a:t>56</a:t>
            </a:fld>
            <a:endParaRPr kumimoji="0" lang="en-US" altLang="zh-TW" sz="1400">
              <a:solidFill>
                <a:schemeClr val="tx1"/>
              </a:solidFill>
            </a:endParaRPr>
          </a:p>
        </p:txBody>
      </p:sp>
      <p:sp>
        <p:nvSpPr>
          <p:cNvPr id="54279" name="Rectangle 5"/>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4274" name="Object 4"/>
          <p:cNvGraphicFramePr>
            <a:graphicFrameLocks noChangeAspect="1"/>
          </p:cNvGraphicFramePr>
          <p:nvPr/>
        </p:nvGraphicFramePr>
        <p:xfrm>
          <a:off x="2279651" y="2565401"/>
          <a:ext cx="3586163" cy="576263"/>
        </p:xfrm>
        <a:graphic>
          <a:graphicData uri="http://schemas.openxmlformats.org/presentationml/2006/ole">
            <mc:AlternateContent xmlns:mc="http://schemas.openxmlformats.org/markup-compatibility/2006">
              <mc:Choice xmlns:v="urn:schemas-microsoft-com:vml" Requires="v">
                <p:oleObj spid="_x0000_s54274" name="方程式" r:id="rId3" imgW="1600200" imgH="254000" progId="Equation.3">
                  <p:embed/>
                </p:oleObj>
              </mc:Choice>
              <mc:Fallback>
                <p:oleObj name="方程式" r:id="rId3" imgW="1600200" imgH="254000" progId="Equation.3">
                  <p:embed/>
                  <p:pic>
                    <p:nvPicPr>
                      <p:cNvPr id="542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2565401"/>
                        <a:ext cx="3586163"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0" name="Rectangle 7"/>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4275" name="Object 6"/>
          <p:cNvGraphicFramePr>
            <a:graphicFrameLocks noChangeAspect="1"/>
          </p:cNvGraphicFramePr>
          <p:nvPr/>
        </p:nvGraphicFramePr>
        <p:xfrm>
          <a:off x="2351089" y="3357564"/>
          <a:ext cx="3463925" cy="566737"/>
        </p:xfrm>
        <a:graphic>
          <a:graphicData uri="http://schemas.openxmlformats.org/presentationml/2006/ole">
            <mc:AlternateContent xmlns:mc="http://schemas.openxmlformats.org/markup-compatibility/2006">
              <mc:Choice xmlns:v="urn:schemas-microsoft-com:vml" Requires="v">
                <p:oleObj spid="_x0000_s54275" name="方程式" r:id="rId5" imgW="1574800" imgH="254000" progId="Equation.3">
                  <p:embed/>
                </p:oleObj>
              </mc:Choice>
              <mc:Fallback>
                <p:oleObj name="方程式" r:id="rId5" imgW="1574800" imgH="254000" progId="Equation.3">
                  <p:embed/>
                  <p:pic>
                    <p:nvPicPr>
                      <p:cNvPr id="5427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9" y="3357564"/>
                        <a:ext cx="3463925"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1" name="Rectangle 11"/>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4276" name="Object 10"/>
          <p:cNvGraphicFramePr>
            <a:graphicFrameLocks noChangeAspect="1"/>
          </p:cNvGraphicFramePr>
          <p:nvPr/>
        </p:nvGraphicFramePr>
        <p:xfrm>
          <a:off x="2855913" y="4652964"/>
          <a:ext cx="5626100" cy="1500187"/>
        </p:xfrm>
        <a:graphic>
          <a:graphicData uri="http://schemas.openxmlformats.org/presentationml/2006/ole">
            <mc:AlternateContent xmlns:mc="http://schemas.openxmlformats.org/markup-compatibility/2006">
              <mc:Choice xmlns:v="urn:schemas-microsoft-com:vml" Requires="v">
                <p:oleObj spid="_x0000_s54276" r:id="rId7" imgW="2373854" imgH="635429" progId="Visio.Drawing.11">
                  <p:embed/>
                </p:oleObj>
              </mc:Choice>
              <mc:Fallback>
                <p:oleObj r:id="rId7" imgW="2373854" imgH="635429" progId="Visio.Drawing.11">
                  <p:embed/>
                  <p:pic>
                    <p:nvPicPr>
                      <p:cNvPr id="5427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4652964"/>
                        <a:ext cx="5626100"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2" name="文字方塊 9"/>
          <p:cNvSpPr txBox="1">
            <a:spLocks noChangeArrowheads="1"/>
          </p:cNvSpPr>
          <p:nvPr/>
        </p:nvSpPr>
        <p:spPr bwMode="auto">
          <a:xfrm>
            <a:off x="2208214" y="2060575"/>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如此分解下去，最後的基礎運算是如下的一組演算式，</a:t>
            </a:r>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530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8CF91FB-3483-4144-9B46-DED76FB89318}" type="slidenum">
              <a:rPr kumimoji="0" lang="zh-TW" altLang="en-US" sz="1400">
                <a:solidFill>
                  <a:schemeClr val="tx1"/>
                </a:solidFill>
              </a:rPr>
              <a:pPr eaLnBrk="1" hangingPunct="1"/>
              <a:t>57</a:t>
            </a:fld>
            <a:endParaRPr kumimoji="0" lang="en-US" altLang="zh-TW" sz="1400">
              <a:solidFill>
                <a:schemeClr val="tx1"/>
              </a:solidFill>
            </a:endParaRPr>
          </a:p>
        </p:txBody>
      </p:sp>
      <p:sp>
        <p:nvSpPr>
          <p:cNvPr id="55302" name="Text Box 4"/>
          <p:cNvSpPr txBox="1">
            <a:spLocks noChangeArrowheads="1"/>
          </p:cNvSpPr>
          <p:nvPr/>
        </p:nvSpPr>
        <p:spPr bwMode="auto">
          <a:xfrm>
            <a:off x="2063751" y="2133600"/>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b="1"/>
              <a:t>◆例題</a:t>
            </a:r>
            <a:r>
              <a:rPr lang="en-US" altLang="zh-TW" b="1"/>
              <a:t>6.10 </a:t>
            </a:r>
            <a:r>
              <a:rPr lang="en-US" altLang="zh-TW"/>
              <a:t> </a:t>
            </a:r>
            <a:r>
              <a:rPr lang="en-US" altLang="zh-TW" i="1"/>
              <a:t>N </a:t>
            </a:r>
            <a:r>
              <a:rPr lang="en-US" altLang="zh-TW"/>
              <a:t>= 8 </a:t>
            </a:r>
            <a:r>
              <a:rPr lang="zh-TW" altLang="en-US"/>
              <a:t>快速傅立葉轉換</a:t>
            </a:r>
            <a:endParaRPr lang="en-US" altLang="zh-TW" b="1"/>
          </a:p>
        </p:txBody>
      </p:sp>
      <p:sp>
        <p:nvSpPr>
          <p:cNvPr id="55303" name="Rectangle 6"/>
          <p:cNvSpPr>
            <a:spLocks noChangeArrowheads="1"/>
          </p:cNvSpPr>
          <p:nvPr/>
        </p:nvSpPr>
        <p:spPr bwMode="auto">
          <a:xfrm>
            <a:off x="1524001" y="31384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5304" name="Text Box 7"/>
          <p:cNvSpPr txBox="1">
            <a:spLocks noChangeArrowheads="1"/>
          </p:cNvSpPr>
          <p:nvPr/>
        </p:nvSpPr>
        <p:spPr bwMode="auto">
          <a:xfrm>
            <a:off x="2495550" y="2636839"/>
            <a:ext cx="3240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en-US" altLang="zh-TW"/>
              <a:t>8-point Fourier transform</a:t>
            </a:r>
          </a:p>
        </p:txBody>
      </p:sp>
      <p:sp>
        <p:nvSpPr>
          <p:cNvPr id="55305" name="Rectangle 9"/>
          <p:cNvSpPr>
            <a:spLocks noChangeArrowheads="1"/>
          </p:cNvSpPr>
          <p:nvPr/>
        </p:nvSpPr>
        <p:spPr bwMode="auto">
          <a:xfrm>
            <a:off x="1524001" y="3000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5298" name="Object 8"/>
          <p:cNvGraphicFramePr>
            <a:graphicFrameLocks noChangeAspect="1"/>
          </p:cNvGraphicFramePr>
          <p:nvPr/>
        </p:nvGraphicFramePr>
        <p:xfrm>
          <a:off x="2135188" y="3068639"/>
          <a:ext cx="5434012" cy="873125"/>
        </p:xfrm>
        <a:graphic>
          <a:graphicData uri="http://schemas.openxmlformats.org/presentationml/2006/ole">
            <mc:AlternateContent xmlns:mc="http://schemas.openxmlformats.org/markup-compatibility/2006">
              <mc:Choice xmlns:v="urn:schemas-microsoft-com:vml" Requires="v">
                <p:oleObj spid="_x0000_s55298" name="方程式" r:id="rId3" imgW="2844800" imgH="457200" progId="Equation.3">
                  <p:embed/>
                </p:oleObj>
              </mc:Choice>
              <mc:Fallback>
                <p:oleObj name="方程式" r:id="rId3" imgW="2844800" imgH="457200" progId="Equation.3">
                  <p:embed/>
                  <p:pic>
                    <p:nvPicPr>
                      <p:cNvPr id="5529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068639"/>
                        <a:ext cx="5434012"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6" name="Rectangle 11"/>
          <p:cNvSpPr>
            <a:spLocks noChangeArrowheads="1"/>
          </p:cNvSpPr>
          <p:nvPr/>
        </p:nvSpPr>
        <p:spPr bwMode="auto">
          <a:xfrm>
            <a:off x="1524001" y="26622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5299" name="Object 10"/>
          <p:cNvGraphicFramePr>
            <a:graphicFrameLocks noChangeAspect="1"/>
          </p:cNvGraphicFramePr>
          <p:nvPr/>
        </p:nvGraphicFramePr>
        <p:xfrm>
          <a:off x="2208213" y="3933826"/>
          <a:ext cx="6769100" cy="2455863"/>
        </p:xfrm>
        <a:graphic>
          <a:graphicData uri="http://schemas.openxmlformats.org/presentationml/2006/ole">
            <mc:AlternateContent xmlns:mc="http://schemas.openxmlformats.org/markup-compatibility/2006">
              <mc:Choice xmlns:v="urn:schemas-microsoft-com:vml" Requires="v">
                <p:oleObj spid="_x0000_s55299" name="方程式" r:id="rId5" imgW="3124200" imgH="1130300" progId="Equation.3">
                  <p:embed/>
                </p:oleObj>
              </mc:Choice>
              <mc:Fallback>
                <p:oleObj name="方程式" r:id="rId5" imgW="3124200" imgH="1130300" progId="Equation.3">
                  <p:embed/>
                  <p:pic>
                    <p:nvPicPr>
                      <p:cNvPr id="5529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3933826"/>
                        <a:ext cx="6769100" cy="245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6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C9A1C04D-E80A-4880-8A68-18FFEF6CF8C6}" type="slidenum">
              <a:rPr kumimoji="0" lang="zh-TW" altLang="en-US" sz="1400">
                <a:solidFill>
                  <a:schemeClr val="tx1"/>
                </a:solidFill>
              </a:rPr>
              <a:pPr eaLnBrk="1" hangingPunct="1"/>
              <a:t>58</a:t>
            </a:fld>
            <a:endParaRPr kumimoji="0" lang="en-US" altLang="zh-TW" sz="1400">
              <a:solidFill>
                <a:schemeClr val="tx1"/>
              </a:solidFill>
            </a:endParaRPr>
          </a:p>
        </p:txBody>
      </p:sp>
      <p:sp>
        <p:nvSpPr>
          <p:cNvPr id="56331" name="Rectangle 5"/>
          <p:cNvSpPr>
            <a:spLocks noChangeArrowheads="1"/>
          </p:cNvSpPr>
          <p:nvPr/>
        </p:nvSpPr>
        <p:spPr bwMode="auto">
          <a:xfrm>
            <a:off x="1524001" y="30717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2" name="Object 4"/>
          <p:cNvGraphicFramePr>
            <a:graphicFrameLocks noChangeAspect="1"/>
          </p:cNvGraphicFramePr>
          <p:nvPr/>
        </p:nvGraphicFramePr>
        <p:xfrm>
          <a:off x="2208214" y="2060576"/>
          <a:ext cx="3032125" cy="720725"/>
        </p:xfrm>
        <a:graphic>
          <a:graphicData uri="http://schemas.openxmlformats.org/presentationml/2006/ole">
            <mc:AlternateContent xmlns:mc="http://schemas.openxmlformats.org/markup-compatibility/2006">
              <mc:Choice xmlns:v="urn:schemas-microsoft-com:vml" Requires="v">
                <p:oleObj spid="_x0000_s56322" name="方程式" r:id="rId3" imgW="1320227" imgH="317362" progId="Equation.3">
                  <p:embed/>
                </p:oleObj>
              </mc:Choice>
              <mc:Fallback>
                <p:oleObj name="方程式" r:id="rId3" imgW="1320227" imgH="317362" progId="Equation.3">
                  <p:embed/>
                  <p:pic>
                    <p:nvPicPr>
                      <p:cNvPr id="563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2060576"/>
                        <a:ext cx="30321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2" name="Rectangle 7"/>
          <p:cNvSpPr>
            <a:spLocks noChangeArrowheads="1"/>
          </p:cNvSpPr>
          <p:nvPr/>
        </p:nvSpPr>
        <p:spPr bwMode="auto">
          <a:xfrm>
            <a:off x="1524001" y="30717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3" name="Object 6"/>
          <p:cNvGraphicFramePr>
            <a:graphicFrameLocks noChangeAspect="1"/>
          </p:cNvGraphicFramePr>
          <p:nvPr/>
        </p:nvGraphicFramePr>
        <p:xfrm>
          <a:off x="6167439" y="2060576"/>
          <a:ext cx="3032125" cy="720725"/>
        </p:xfrm>
        <a:graphic>
          <a:graphicData uri="http://schemas.openxmlformats.org/presentationml/2006/ole">
            <mc:AlternateContent xmlns:mc="http://schemas.openxmlformats.org/markup-compatibility/2006">
              <mc:Choice xmlns:v="urn:schemas-microsoft-com:vml" Requires="v">
                <p:oleObj spid="_x0000_s56323" name="方程式" r:id="rId5" imgW="1320227" imgH="317362" progId="Equation.3">
                  <p:embed/>
                </p:oleObj>
              </mc:Choice>
              <mc:Fallback>
                <p:oleObj name="方程式" r:id="rId5" imgW="1320227" imgH="317362" progId="Equation.3">
                  <p:embed/>
                  <p:pic>
                    <p:nvPicPr>
                      <p:cNvPr id="5632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2060576"/>
                        <a:ext cx="30321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3" name="Rectangle 9"/>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4" name="Object 8"/>
          <p:cNvGraphicFramePr>
            <a:graphicFrameLocks noChangeAspect="1"/>
          </p:cNvGraphicFramePr>
          <p:nvPr/>
        </p:nvGraphicFramePr>
        <p:xfrm>
          <a:off x="2279650" y="2924176"/>
          <a:ext cx="3168650" cy="619125"/>
        </p:xfrm>
        <a:graphic>
          <a:graphicData uri="http://schemas.openxmlformats.org/presentationml/2006/ole">
            <mc:AlternateContent xmlns:mc="http://schemas.openxmlformats.org/markup-compatibility/2006">
              <mc:Choice xmlns:v="urn:schemas-microsoft-com:vml" Requires="v">
                <p:oleObj spid="_x0000_s56324" name="方程式" r:id="rId7" imgW="1218671" imgH="241195" progId="Equation.3">
                  <p:embed/>
                </p:oleObj>
              </mc:Choice>
              <mc:Fallback>
                <p:oleObj name="方程式" r:id="rId7" imgW="1218671" imgH="241195" progId="Equation.3">
                  <p:embed/>
                  <p:pic>
                    <p:nvPicPr>
                      <p:cNvPr id="563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650" y="2924176"/>
                        <a:ext cx="31686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4" name="Rectangle 11"/>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5" name="Object 10"/>
          <p:cNvGraphicFramePr>
            <a:graphicFrameLocks noChangeAspect="1"/>
          </p:cNvGraphicFramePr>
          <p:nvPr/>
        </p:nvGraphicFramePr>
        <p:xfrm>
          <a:off x="6096000" y="2924175"/>
          <a:ext cx="3024188" cy="590550"/>
        </p:xfrm>
        <a:graphic>
          <a:graphicData uri="http://schemas.openxmlformats.org/presentationml/2006/ole">
            <mc:AlternateContent xmlns:mc="http://schemas.openxmlformats.org/markup-compatibility/2006">
              <mc:Choice xmlns:v="urn:schemas-microsoft-com:vml" Requires="v">
                <p:oleObj spid="_x0000_s56325" name="方程式" r:id="rId9" imgW="1218671" imgH="241195" progId="Equation.3">
                  <p:embed/>
                </p:oleObj>
              </mc:Choice>
              <mc:Fallback>
                <p:oleObj name="方程式" r:id="rId9" imgW="1218671" imgH="241195" progId="Equation.3">
                  <p:embed/>
                  <p:pic>
                    <p:nvPicPr>
                      <p:cNvPr id="56325"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924175"/>
                        <a:ext cx="302418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5" name="Rectangle 13"/>
          <p:cNvSpPr>
            <a:spLocks noChangeArrowheads="1"/>
          </p:cNvSpPr>
          <p:nvPr/>
        </p:nvSpPr>
        <p:spPr bwMode="auto">
          <a:xfrm>
            <a:off x="1524001"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6" name="Object 12"/>
          <p:cNvGraphicFramePr>
            <a:graphicFrameLocks noChangeAspect="1"/>
          </p:cNvGraphicFramePr>
          <p:nvPr/>
        </p:nvGraphicFramePr>
        <p:xfrm>
          <a:off x="2640013" y="3716339"/>
          <a:ext cx="2978150" cy="504825"/>
        </p:xfrm>
        <a:graphic>
          <a:graphicData uri="http://schemas.openxmlformats.org/presentationml/2006/ole">
            <mc:AlternateContent xmlns:mc="http://schemas.openxmlformats.org/markup-compatibility/2006">
              <mc:Choice xmlns:v="urn:schemas-microsoft-com:vml" Requires="v">
                <p:oleObj spid="_x0000_s56326" name="方程式" r:id="rId11" imgW="1180588" imgH="203112" progId="Equation.3">
                  <p:embed/>
                </p:oleObj>
              </mc:Choice>
              <mc:Fallback>
                <p:oleObj name="方程式" r:id="rId11" imgW="1180588" imgH="203112" progId="Equation.3">
                  <p:embed/>
                  <p:pic>
                    <p:nvPicPr>
                      <p:cNvPr id="5632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0013" y="3716339"/>
                        <a:ext cx="29781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6" name="Rectangle 15"/>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7" name="Object 14"/>
          <p:cNvGraphicFramePr>
            <a:graphicFrameLocks noChangeAspect="1"/>
          </p:cNvGraphicFramePr>
          <p:nvPr/>
        </p:nvGraphicFramePr>
        <p:xfrm>
          <a:off x="2495551" y="5229226"/>
          <a:ext cx="5986463" cy="576263"/>
        </p:xfrm>
        <a:graphic>
          <a:graphicData uri="http://schemas.openxmlformats.org/presentationml/2006/ole">
            <mc:AlternateContent xmlns:mc="http://schemas.openxmlformats.org/markup-compatibility/2006">
              <mc:Choice xmlns:v="urn:schemas-microsoft-com:vml" Requires="v">
                <p:oleObj spid="_x0000_s56327" name="方程式" r:id="rId13" imgW="2476440" imgH="241200" progId="Equation.3">
                  <p:embed/>
                </p:oleObj>
              </mc:Choice>
              <mc:Fallback>
                <p:oleObj name="方程式" r:id="rId13" imgW="2476440" imgH="241200" progId="Equation.3">
                  <p:embed/>
                  <p:pic>
                    <p:nvPicPr>
                      <p:cNvPr id="56327"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5551" y="5229226"/>
                        <a:ext cx="5986463"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7" name="Rectangle 17"/>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6328" name="Object 16"/>
          <p:cNvGraphicFramePr>
            <a:graphicFrameLocks noChangeAspect="1"/>
          </p:cNvGraphicFramePr>
          <p:nvPr/>
        </p:nvGraphicFramePr>
        <p:xfrm>
          <a:off x="2424113" y="4437063"/>
          <a:ext cx="6483350" cy="576262"/>
        </p:xfrm>
        <a:graphic>
          <a:graphicData uri="http://schemas.openxmlformats.org/presentationml/2006/ole">
            <mc:AlternateContent xmlns:mc="http://schemas.openxmlformats.org/markup-compatibility/2006">
              <mc:Choice xmlns:v="urn:schemas-microsoft-com:vml" Requires="v">
                <p:oleObj spid="_x0000_s56328" name="方程式" r:id="rId15" imgW="2679480" imgH="241200" progId="Equation.3">
                  <p:embed/>
                </p:oleObj>
              </mc:Choice>
              <mc:Fallback>
                <p:oleObj name="方程式" r:id="rId15" imgW="2679480" imgH="241200" progId="Equation.3">
                  <p:embed/>
                  <p:pic>
                    <p:nvPicPr>
                      <p:cNvPr id="56328"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4113" y="4437063"/>
                        <a:ext cx="64833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73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94797D31-BFF2-433F-9F88-9C6CFE1CA45D}" type="slidenum">
              <a:rPr kumimoji="0" lang="zh-TW" altLang="en-US" sz="1400">
                <a:solidFill>
                  <a:schemeClr val="tx1"/>
                </a:solidFill>
              </a:rPr>
              <a:pPr eaLnBrk="1" hangingPunct="1"/>
              <a:t>59</a:t>
            </a:fld>
            <a:endParaRPr kumimoji="0" lang="en-US" altLang="zh-TW" sz="1400">
              <a:solidFill>
                <a:schemeClr val="tx1"/>
              </a:solidFill>
            </a:endParaRPr>
          </a:p>
        </p:txBody>
      </p:sp>
      <p:sp>
        <p:nvSpPr>
          <p:cNvPr id="57349" name="Rectangle 5"/>
          <p:cNvSpPr>
            <a:spLocks noChangeArrowheads="1"/>
          </p:cNvSpPr>
          <p:nvPr/>
        </p:nvSpPr>
        <p:spPr bwMode="auto">
          <a:xfrm>
            <a:off x="1524001" y="16811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7346" name="Object 6"/>
          <p:cNvGraphicFramePr>
            <a:graphicFrameLocks noChangeAspect="1"/>
          </p:cNvGraphicFramePr>
          <p:nvPr/>
        </p:nvGraphicFramePr>
        <p:xfrm>
          <a:off x="2279651" y="2060575"/>
          <a:ext cx="7345363" cy="4324350"/>
        </p:xfrm>
        <a:graphic>
          <a:graphicData uri="http://schemas.openxmlformats.org/presentationml/2006/ole">
            <mc:AlternateContent xmlns:mc="http://schemas.openxmlformats.org/markup-compatibility/2006">
              <mc:Choice xmlns:v="urn:schemas-microsoft-com:vml" Requires="v">
                <p:oleObj spid="_x0000_s57346" name="Visio" r:id="rId3" imgW="3360689" imgH="1976368" progId="Visio.Drawing.11">
                  <p:embed/>
                </p:oleObj>
              </mc:Choice>
              <mc:Fallback>
                <p:oleObj name="Visio" r:id="rId3" imgW="3360689" imgH="1976368" progId="Visio.Drawing.11">
                  <p:embed/>
                  <p:pic>
                    <p:nvPicPr>
                      <p:cNvPr id="573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2060575"/>
                        <a:ext cx="7345363"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410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F8361F8-6C3D-412F-B968-572430311BA8}" type="slidenum">
              <a:rPr kumimoji="0" lang="zh-TW" altLang="en-US" sz="1400">
                <a:solidFill>
                  <a:schemeClr val="tx1"/>
                </a:solidFill>
              </a:rPr>
              <a:pPr eaLnBrk="1" hangingPunct="1"/>
              <a:t>6</a:t>
            </a:fld>
            <a:endParaRPr kumimoji="0" lang="en-US" altLang="zh-TW" sz="1400">
              <a:solidFill>
                <a:schemeClr val="tx1"/>
              </a:solidFill>
            </a:endParaRPr>
          </a:p>
        </p:txBody>
      </p:sp>
      <p:sp>
        <p:nvSpPr>
          <p:cNvPr id="4103" name="Rectangle 5"/>
          <p:cNvSpPr>
            <a:spLocks noChangeArrowheads="1"/>
          </p:cNvSpPr>
          <p:nvPr/>
        </p:nvSpPr>
        <p:spPr bwMode="auto">
          <a:xfrm>
            <a:off x="1524001" y="29955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8" name="Object 4"/>
          <p:cNvGraphicFramePr>
            <a:graphicFrameLocks noChangeAspect="1"/>
          </p:cNvGraphicFramePr>
          <p:nvPr/>
        </p:nvGraphicFramePr>
        <p:xfrm>
          <a:off x="5808664" y="1989138"/>
          <a:ext cx="4319587" cy="787400"/>
        </p:xfrm>
        <a:graphic>
          <a:graphicData uri="http://schemas.openxmlformats.org/presentationml/2006/ole">
            <mc:AlternateContent xmlns:mc="http://schemas.openxmlformats.org/markup-compatibility/2006">
              <mc:Choice xmlns:v="urn:schemas-microsoft-com:vml" Requires="v">
                <p:oleObj spid="_x0000_s4098" name="方程式" r:id="rId3" imgW="2565400" imgH="469900" progId="Equation.3">
                  <p:embed/>
                </p:oleObj>
              </mc:Choice>
              <mc:Fallback>
                <p:oleObj name="方程式" r:id="rId3" imgW="2565400" imgH="469900" progId="Equation.3">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1989138"/>
                        <a:ext cx="431958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7"/>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099" name="Object 6"/>
          <p:cNvGraphicFramePr>
            <a:graphicFrameLocks noChangeAspect="1"/>
          </p:cNvGraphicFramePr>
          <p:nvPr/>
        </p:nvGraphicFramePr>
        <p:xfrm>
          <a:off x="5951538" y="2852739"/>
          <a:ext cx="3816350" cy="650875"/>
        </p:xfrm>
        <a:graphic>
          <a:graphicData uri="http://schemas.openxmlformats.org/presentationml/2006/ole">
            <mc:AlternateContent xmlns:mc="http://schemas.openxmlformats.org/markup-compatibility/2006">
              <mc:Choice xmlns:v="urn:schemas-microsoft-com:vml" Requires="v">
                <p:oleObj spid="_x0000_s4099" name="方程式" r:id="rId5" imgW="2286000" imgH="393700" progId="Equation.3">
                  <p:embed/>
                </p:oleObj>
              </mc:Choice>
              <mc:Fallback>
                <p:oleObj name="方程式" r:id="rId5" imgW="2286000" imgH="393700" progId="Equation.3">
                  <p:embed/>
                  <p:pic>
                    <p:nvPicPr>
                      <p:cNvPr id="409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8" y="2852739"/>
                        <a:ext cx="381635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5" name="Picture 10" descr="Fig_6-2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826" y="3068639"/>
            <a:ext cx="40290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4100" name="Object 11"/>
          <p:cNvGraphicFramePr>
            <a:graphicFrameLocks noChangeAspect="1"/>
          </p:cNvGraphicFramePr>
          <p:nvPr/>
        </p:nvGraphicFramePr>
        <p:xfrm>
          <a:off x="2063750" y="2205039"/>
          <a:ext cx="2928938" cy="477837"/>
        </p:xfrm>
        <a:graphic>
          <a:graphicData uri="http://schemas.openxmlformats.org/presentationml/2006/ole">
            <mc:AlternateContent xmlns:mc="http://schemas.openxmlformats.org/markup-compatibility/2006">
              <mc:Choice xmlns:v="urn:schemas-microsoft-com:vml" Requires="v">
                <p:oleObj spid="_x0000_s4100" name="Equation" r:id="rId8" imgW="1397000" imgH="228600" progId="Equation.3">
                  <p:embed/>
                </p:oleObj>
              </mc:Choice>
              <mc:Fallback>
                <p:oleObj name="Equation" r:id="rId8" imgW="1397000" imgH="228600" progId="Equation.3">
                  <p:embed/>
                  <p:pic>
                    <p:nvPicPr>
                      <p:cNvPr id="410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0" y="2205039"/>
                        <a:ext cx="2928938"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7" name="Picture 13" descr="Fig_6-2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8514" y="3716338"/>
            <a:ext cx="45227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83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2F638234-3551-45B8-97C1-038FF56514F5}" type="slidenum">
              <a:rPr kumimoji="0" lang="zh-TW" altLang="en-US" sz="1400">
                <a:solidFill>
                  <a:schemeClr val="tx1"/>
                </a:solidFill>
              </a:rPr>
              <a:pPr eaLnBrk="1" hangingPunct="1"/>
              <a:t>60</a:t>
            </a:fld>
            <a:endParaRPr kumimoji="0" lang="en-US" altLang="zh-TW" sz="1400">
              <a:solidFill>
                <a:schemeClr val="tx1"/>
              </a:solidFill>
            </a:endParaRPr>
          </a:p>
        </p:txBody>
      </p:sp>
      <p:sp>
        <p:nvSpPr>
          <p:cNvPr id="58376" name="Rectangle 5"/>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8370" name="Object 4"/>
          <p:cNvGraphicFramePr>
            <a:graphicFrameLocks noChangeAspect="1"/>
          </p:cNvGraphicFramePr>
          <p:nvPr/>
        </p:nvGraphicFramePr>
        <p:xfrm>
          <a:off x="2135189" y="2276476"/>
          <a:ext cx="7223125" cy="576263"/>
        </p:xfrm>
        <a:graphic>
          <a:graphicData uri="http://schemas.openxmlformats.org/presentationml/2006/ole">
            <mc:AlternateContent xmlns:mc="http://schemas.openxmlformats.org/markup-compatibility/2006">
              <mc:Choice xmlns:v="urn:schemas-microsoft-com:vml" Requires="v">
                <p:oleObj spid="_x0000_s58370" name="方程式" r:id="rId3" imgW="2984500" imgH="241300" progId="Equation.3">
                  <p:embed/>
                </p:oleObj>
              </mc:Choice>
              <mc:Fallback>
                <p:oleObj name="方程式" r:id="rId3" imgW="2984500" imgH="241300" progId="Equation.3">
                  <p:embed/>
                  <p:pic>
                    <p:nvPicPr>
                      <p:cNvPr id="583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2276476"/>
                        <a:ext cx="72231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7" name="Rectangle 7"/>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8371" name="Object 6"/>
          <p:cNvGraphicFramePr>
            <a:graphicFrameLocks noChangeAspect="1"/>
          </p:cNvGraphicFramePr>
          <p:nvPr/>
        </p:nvGraphicFramePr>
        <p:xfrm>
          <a:off x="2135188" y="2997201"/>
          <a:ext cx="7739062" cy="576263"/>
        </p:xfrm>
        <a:graphic>
          <a:graphicData uri="http://schemas.openxmlformats.org/presentationml/2006/ole">
            <mc:AlternateContent xmlns:mc="http://schemas.openxmlformats.org/markup-compatibility/2006">
              <mc:Choice xmlns:v="urn:schemas-microsoft-com:vml" Requires="v">
                <p:oleObj spid="_x0000_s58371" name="方程式" r:id="rId5" imgW="3200400" imgH="241300" progId="Equation.3">
                  <p:embed/>
                </p:oleObj>
              </mc:Choice>
              <mc:Fallback>
                <p:oleObj name="方程式" r:id="rId5" imgW="3200400" imgH="241300" progId="Equation.3">
                  <p:embed/>
                  <p:pic>
                    <p:nvPicPr>
                      <p:cNvPr id="5837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2997201"/>
                        <a:ext cx="77390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8" name="Rectangle 9"/>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8372" name="Object 8"/>
          <p:cNvGraphicFramePr>
            <a:graphicFrameLocks noChangeAspect="1"/>
          </p:cNvGraphicFramePr>
          <p:nvPr/>
        </p:nvGraphicFramePr>
        <p:xfrm>
          <a:off x="2135188" y="3789363"/>
          <a:ext cx="7212012" cy="576262"/>
        </p:xfrm>
        <a:graphic>
          <a:graphicData uri="http://schemas.openxmlformats.org/presentationml/2006/ole">
            <mc:AlternateContent xmlns:mc="http://schemas.openxmlformats.org/markup-compatibility/2006">
              <mc:Choice xmlns:v="urn:schemas-microsoft-com:vml" Requires="v">
                <p:oleObj spid="_x0000_s58372" name="方程式" r:id="rId7" imgW="2984500" imgH="241300" progId="Equation.3">
                  <p:embed/>
                </p:oleObj>
              </mc:Choice>
              <mc:Fallback>
                <p:oleObj name="方程式" r:id="rId7" imgW="2984500" imgH="241300" progId="Equation.3">
                  <p:embed/>
                  <p:pic>
                    <p:nvPicPr>
                      <p:cNvPr id="5837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8" y="3789363"/>
                        <a:ext cx="7212012"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9" name="Rectangle 11"/>
          <p:cNvSpPr>
            <a:spLocks noChangeArrowheads="1"/>
          </p:cNvSpPr>
          <p:nvPr/>
        </p:nvSpPr>
        <p:spPr bwMode="auto">
          <a:xfrm>
            <a:off x="1524001" y="31098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8373" name="Object 10"/>
          <p:cNvGraphicFramePr>
            <a:graphicFrameLocks noChangeAspect="1"/>
          </p:cNvGraphicFramePr>
          <p:nvPr/>
        </p:nvGraphicFramePr>
        <p:xfrm>
          <a:off x="2208214" y="4581526"/>
          <a:ext cx="7729537" cy="576263"/>
        </p:xfrm>
        <a:graphic>
          <a:graphicData uri="http://schemas.openxmlformats.org/presentationml/2006/ole">
            <mc:AlternateContent xmlns:mc="http://schemas.openxmlformats.org/markup-compatibility/2006">
              <mc:Choice xmlns:v="urn:schemas-microsoft-com:vml" Requires="v">
                <p:oleObj spid="_x0000_s58373" name="方程式" r:id="rId9" imgW="3200400" imgH="241300" progId="Equation.3">
                  <p:embed/>
                </p:oleObj>
              </mc:Choice>
              <mc:Fallback>
                <p:oleObj name="方程式" r:id="rId9" imgW="3200400" imgH="241300" progId="Equation.3">
                  <p:embed/>
                  <p:pic>
                    <p:nvPicPr>
                      <p:cNvPr id="58373"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214" y="4581526"/>
                        <a:ext cx="7729537"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939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839BF1E8-DCAF-4589-A2CB-B71CD7298706}" type="slidenum">
              <a:rPr kumimoji="0" lang="zh-TW" altLang="en-US" sz="1400">
                <a:solidFill>
                  <a:schemeClr val="tx1"/>
                </a:solidFill>
              </a:rPr>
              <a:pPr eaLnBrk="1" hangingPunct="1"/>
              <a:t>61</a:t>
            </a:fld>
            <a:endParaRPr kumimoji="0" lang="en-US" altLang="zh-TW" sz="1400">
              <a:solidFill>
                <a:schemeClr val="tx1"/>
              </a:solidFill>
            </a:endParaRPr>
          </a:p>
        </p:txBody>
      </p:sp>
      <p:sp>
        <p:nvSpPr>
          <p:cNvPr id="59397" name="Rectangle 5"/>
          <p:cNvSpPr>
            <a:spLocks noChangeArrowheads="1"/>
          </p:cNvSpPr>
          <p:nvPr/>
        </p:nvSpPr>
        <p:spPr bwMode="auto">
          <a:xfrm>
            <a:off x="1524001" y="22573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9394" name="Object 4"/>
          <p:cNvGraphicFramePr>
            <a:graphicFrameLocks noChangeAspect="1"/>
          </p:cNvGraphicFramePr>
          <p:nvPr/>
        </p:nvGraphicFramePr>
        <p:xfrm>
          <a:off x="2208214" y="2205039"/>
          <a:ext cx="7704137" cy="2847975"/>
        </p:xfrm>
        <a:graphic>
          <a:graphicData uri="http://schemas.openxmlformats.org/presentationml/2006/ole">
            <mc:AlternateContent xmlns:mc="http://schemas.openxmlformats.org/markup-compatibility/2006">
              <mc:Choice xmlns:v="urn:schemas-microsoft-com:vml" Requires="v">
                <p:oleObj spid="_x0000_s59394" name="Visio" r:id="rId3" imgW="3378977" imgH="1243403" progId="Visio.Drawing.11">
                  <p:embed/>
                </p:oleObj>
              </mc:Choice>
              <mc:Fallback>
                <p:oleObj name="Visio" r:id="rId3" imgW="3378977" imgH="1243403" progId="Visio.Drawing.11">
                  <p:embed/>
                  <p:pic>
                    <p:nvPicPr>
                      <p:cNvPr id="593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2205039"/>
                        <a:ext cx="7704137" cy="284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604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599ABBAD-E488-4F82-910E-F9CB36F19C4F}" type="slidenum">
              <a:rPr kumimoji="0" lang="zh-TW" altLang="en-US" sz="1400">
                <a:solidFill>
                  <a:schemeClr val="tx1"/>
                </a:solidFill>
              </a:rPr>
              <a:pPr eaLnBrk="1" hangingPunct="1"/>
              <a:t>62</a:t>
            </a:fld>
            <a:endParaRPr kumimoji="0" lang="en-US" altLang="zh-TW" sz="1400">
              <a:solidFill>
                <a:schemeClr val="tx1"/>
              </a:solidFill>
            </a:endParaRPr>
          </a:p>
        </p:txBody>
      </p:sp>
      <p:sp>
        <p:nvSpPr>
          <p:cNvPr id="60423" name="Rectangle 5"/>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0418" name="Object 4"/>
          <p:cNvGraphicFramePr>
            <a:graphicFrameLocks noChangeAspect="1"/>
          </p:cNvGraphicFramePr>
          <p:nvPr/>
        </p:nvGraphicFramePr>
        <p:xfrm>
          <a:off x="2135189" y="2276476"/>
          <a:ext cx="3589337" cy="576263"/>
        </p:xfrm>
        <a:graphic>
          <a:graphicData uri="http://schemas.openxmlformats.org/presentationml/2006/ole">
            <mc:AlternateContent xmlns:mc="http://schemas.openxmlformats.org/markup-compatibility/2006">
              <mc:Choice xmlns:v="urn:schemas-microsoft-com:vml" Requires="v">
                <p:oleObj spid="_x0000_s60418" name="方程式" r:id="rId3" imgW="1600200" imgH="254000" progId="Equation.3">
                  <p:embed/>
                </p:oleObj>
              </mc:Choice>
              <mc:Fallback>
                <p:oleObj name="方程式" r:id="rId3" imgW="1600200" imgH="254000" progId="Equation.3">
                  <p:embed/>
                  <p:pic>
                    <p:nvPicPr>
                      <p:cNvPr id="604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2276476"/>
                        <a:ext cx="3589337"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4" name="Rectangle 7"/>
          <p:cNvSpPr>
            <a:spLocks noChangeArrowheads="1"/>
          </p:cNvSpPr>
          <p:nvPr/>
        </p:nvSpPr>
        <p:spPr bwMode="auto">
          <a:xfrm>
            <a:off x="1524001" y="310035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0419" name="Object 6"/>
          <p:cNvGraphicFramePr>
            <a:graphicFrameLocks noChangeAspect="1"/>
          </p:cNvGraphicFramePr>
          <p:nvPr/>
        </p:nvGraphicFramePr>
        <p:xfrm>
          <a:off x="2135188" y="2852739"/>
          <a:ext cx="3600450" cy="587375"/>
        </p:xfrm>
        <a:graphic>
          <a:graphicData uri="http://schemas.openxmlformats.org/presentationml/2006/ole">
            <mc:AlternateContent xmlns:mc="http://schemas.openxmlformats.org/markup-compatibility/2006">
              <mc:Choice xmlns:v="urn:schemas-microsoft-com:vml" Requires="v">
                <p:oleObj spid="_x0000_s60419" name="方程式" r:id="rId5" imgW="1574800" imgH="254000" progId="Equation.3">
                  <p:embed/>
                </p:oleObj>
              </mc:Choice>
              <mc:Fallback>
                <p:oleObj name="方程式" r:id="rId5" imgW="1574800" imgH="254000" progId="Equation.3">
                  <p:embed/>
                  <p:pic>
                    <p:nvPicPr>
                      <p:cNvPr id="6041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2852739"/>
                        <a:ext cx="3600450"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5" name="Rectangle 9"/>
          <p:cNvSpPr>
            <a:spLocks noChangeArrowheads="1"/>
          </p:cNvSpPr>
          <p:nvPr/>
        </p:nvSpPr>
        <p:spPr bwMode="auto">
          <a:xfrm>
            <a:off x="1524001" y="26955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0420" name="Object 8"/>
          <p:cNvGraphicFramePr>
            <a:graphicFrameLocks noChangeAspect="1"/>
          </p:cNvGraphicFramePr>
          <p:nvPr/>
        </p:nvGraphicFramePr>
        <p:xfrm>
          <a:off x="2424113" y="3789363"/>
          <a:ext cx="6335712" cy="1689100"/>
        </p:xfrm>
        <a:graphic>
          <a:graphicData uri="http://schemas.openxmlformats.org/presentationml/2006/ole">
            <mc:AlternateContent xmlns:mc="http://schemas.openxmlformats.org/markup-compatibility/2006">
              <mc:Choice xmlns:v="urn:schemas-microsoft-com:vml" Requires="v">
                <p:oleObj spid="_x0000_s60420" name="Visio" r:id="rId7" imgW="2643154" imgH="622063" progId="Visio.Drawing.11">
                  <p:embed/>
                </p:oleObj>
              </mc:Choice>
              <mc:Fallback>
                <p:oleObj name="Visio" r:id="rId7" imgW="2643154" imgH="622063" progId="Visio.Drawing.11">
                  <p:embed/>
                  <p:pic>
                    <p:nvPicPr>
                      <p:cNvPr id="6042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113" y="3789363"/>
                        <a:ext cx="6335712" cy="168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614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4A128D09-C5AD-43AA-995C-614772071F8C}" type="slidenum">
              <a:rPr kumimoji="0" lang="zh-TW" altLang="en-US" sz="1400">
                <a:solidFill>
                  <a:schemeClr val="tx1"/>
                </a:solidFill>
              </a:rPr>
              <a:pPr eaLnBrk="1" hangingPunct="1"/>
              <a:t>63</a:t>
            </a:fld>
            <a:endParaRPr kumimoji="0" lang="en-US" altLang="zh-TW" sz="1400">
              <a:solidFill>
                <a:schemeClr val="tx1"/>
              </a:solidFill>
            </a:endParaRPr>
          </a:p>
        </p:txBody>
      </p:sp>
      <p:sp>
        <p:nvSpPr>
          <p:cNvPr id="61445" name="Rectangle 5"/>
          <p:cNvSpPr>
            <a:spLocks noChangeArrowheads="1"/>
          </p:cNvSpPr>
          <p:nvPr/>
        </p:nvSpPr>
        <p:spPr bwMode="auto">
          <a:xfrm>
            <a:off x="1524001" y="17192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1442" name="Object 4"/>
          <p:cNvGraphicFramePr>
            <a:graphicFrameLocks noChangeAspect="1"/>
          </p:cNvGraphicFramePr>
          <p:nvPr/>
        </p:nvGraphicFramePr>
        <p:xfrm>
          <a:off x="2208214" y="2060576"/>
          <a:ext cx="7704137" cy="4424363"/>
        </p:xfrm>
        <a:graphic>
          <a:graphicData uri="http://schemas.openxmlformats.org/presentationml/2006/ole">
            <mc:AlternateContent xmlns:mc="http://schemas.openxmlformats.org/markup-compatibility/2006">
              <mc:Choice xmlns:v="urn:schemas-microsoft-com:vml" Requires="v">
                <p:oleObj spid="_x0000_s61442" name="Visio" r:id="rId3" imgW="3397624" imgH="1953610" progId="Visio.Drawing.11">
                  <p:embed/>
                </p:oleObj>
              </mc:Choice>
              <mc:Fallback>
                <p:oleObj name="Visio" r:id="rId3" imgW="3397624" imgH="1953610" progId="Visio.Drawing.11">
                  <p:embed/>
                  <p:pic>
                    <p:nvPicPr>
                      <p:cNvPr id="614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2060576"/>
                        <a:ext cx="7704137" cy="442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51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7E3B37EB-29AA-4C32-9DEF-2A100F69A494}" type="slidenum">
              <a:rPr kumimoji="0" lang="zh-TW" altLang="en-US" sz="1400">
                <a:solidFill>
                  <a:schemeClr val="tx1"/>
                </a:solidFill>
              </a:rPr>
              <a:pPr eaLnBrk="1" hangingPunct="1"/>
              <a:t>7</a:t>
            </a:fld>
            <a:endParaRPr kumimoji="0" lang="en-US" altLang="zh-TW" sz="1400">
              <a:solidFill>
                <a:schemeClr val="tx1"/>
              </a:solidFill>
            </a:endParaRPr>
          </a:p>
        </p:txBody>
      </p:sp>
      <p:sp>
        <p:nvSpPr>
          <p:cNvPr id="5127" name="Rectangle 5"/>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sp>
        <p:nvSpPr>
          <p:cNvPr id="5128" name="Rectangle 7"/>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122" name="Object 6"/>
          <p:cNvGraphicFramePr>
            <a:graphicFrameLocks noChangeAspect="1"/>
          </p:cNvGraphicFramePr>
          <p:nvPr/>
        </p:nvGraphicFramePr>
        <p:xfrm>
          <a:off x="2309813" y="1916113"/>
          <a:ext cx="2779712" cy="1854200"/>
        </p:xfrm>
        <a:graphic>
          <a:graphicData uri="http://schemas.openxmlformats.org/presentationml/2006/ole">
            <mc:AlternateContent xmlns:mc="http://schemas.openxmlformats.org/markup-compatibility/2006">
              <mc:Choice xmlns:v="urn:schemas-microsoft-com:vml" Requires="v">
                <p:oleObj spid="_x0000_s5122" name="方程式" r:id="rId3" imgW="1320480" imgH="888840" progId="Equation.3">
                  <p:embed/>
                </p:oleObj>
              </mc:Choice>
              <mc:Fallback>
                <p:oleObj name="方程式" r:id="rId3" imgW="1320480" imgH="888840" progId="Equation.3">
                  <p:embed/>
                  <p:pic>
                    <p:nvPicPr>
                      <p:cNvPr id="51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1916113"/>
                        <a:ext cx="2779712"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9"/>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5123" name="Object 8"/>
          <p:cNvGraphicFramePr>
            <a:graphicFrameLocks noChangeAspect="1"/>
          </p:cNvGraphicFramePr>
          <p:nvPr/>
        </p:nvGraphicFramePr>
        <p:xfrm>
          <a:off x="6600825" y="1916113"/>
          <a:ext cx="3606800" cy="1873250"/>
        </p:xfrm>
        <a:graphic>
          <a:graphicData uri="http://schemas.openxmlformats.org/presentationml/2006/ole">
            <mc:AlternateContent xmlns:mc="http://schemas.openxmlformats.org/markup-compatibility/2006">
              <mc:Choice xmlns:v="urn:schemas-microsoft-com:vml" Requires="v">
                <p:oleObj spid="_x0000_s5123" name="方程式" r:id="rId5" imgW="1701720" imgH="888840" progId="Equation.3">
                  <p:embed/>
                </p:oleObj>
              </mc:Choice>
              <mc:Fallback>
                <p:oleObj name="方程式" r:id="rId5" imgW="1701720" imgH="888840" progId="Equation.3">
                  <p:embed/>
                  <p:pic>
                    <p:nvPicPr>
                      <p:cNvPr id="512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1916113"/>
                        <a:ext cx="3606800"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0" name="Picture 10" descr="Fig_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0" y="4005263"/>
            <a:ext cx="43434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Fig_6-3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1901" y="4221163"/>
            <a:ext cx="40925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4" name="Object 4"/>
          <p:cNvGraphicFramePr>
            <a:graphicFrameLocks noChangeAspect="1"/>
          </p:cNvGraphicFramePr>
          <p:nvPr/>
        </p:nvGraphicFramePr>
        <p:xfrm>
          <a:off x="4883151" y="3949701"/>
          <a:ext cx="2468563" cy="466725"/>
        </p:xfrm>
        <a:graphic>
          <a:graphicData uri="http://schemas.openxmlformats.org/presentationml/2006/ole">
            <mc:AlternateContent xmlns:mc="http://schemas.openxmlformats.org/markup-compatibility/2006">
              <mc:Choice xmlns:v="urn:schemas-microsoft-com:vml" Requires="v">
                <p:oleObj spid="_x0000_s5124" name="方程式" r:id="rId9" imgW="1206360" imgH="228600" progId="Equation.3">
                  <p:embed/>
                </p:oleObj>
              </mc:Choice>
              <mc:Fallback>
                <p:oleObj name="方程式" r:id="rId9" imgW="1206360" imgH="228600" progId="Equation.3">
                  <p:embed/>
                  <p:pic>
                    <p:nvPicPr>
                      <p:cNvPr id="512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3151" y="3949701"/>
                        <a:ext cx="246856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614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B5D4C823-2EB4-4B99-8A81-9DEA06D5F941}" type="slidenum">
              <a:rPr kumimoji="0" lang="zh-TW" altLang="en-US" sz="1400">
                <a:solidFill>
                  <a:schemeClr val="tx1"/>
                </a:solidFill>
              </a:rPr>
              <a:pPr eaLnBrk="1" hangingPunct="1"/>
              <a:t>8</a:t>
            </a:fld>
            <a:endParaRPr kumimoji="0" lang="en-US" altLang="zh-TW" sz="1400">
              <a:solidFill>
                <a:schemeClr val="tx1"/>
              </a:solidFill>
            </a:endParaRPr>
          </a:p>
        </p:txBody>
      </p:sp>
      <p:sp>
        <p:nvSpPr>
          <p:cNvPr id="6150" name="Rectangle 5"/>
          <p:cNvSpPr>
            <a:spLocks noChangeArrowheads="1"/>
          </p:cNvSpPr>
          <p:nvPr/>
        </p:nvSpPr>
        <p:spPr bwMode="auto">
          <a:xfrm>
            <a:off x="1524001" y="30146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146" name="Object 4"/>
          <p:cNvGraphicFramePr>
            <a:graphicFrameLocks noChangeAspect="1"/>
          </p:cNvGraphicFramePr>
          <p:nvPr/>
        </p:nvGraphicFramePr>
        <p:xfrm>
          <a:off x="1919289" y="2708275"/>
          <a:ext cx="4276725" cy="1728788"/>
        </p:xfrm>
        <a:graphic>
          <a:graphicData uri="http://schemas.openxmlformats.org/presentationml/2006/ole">
            <mc:AlternateContent xmlns:mc="http://schemas.openxmlformats.org/markup-compatibility/2006">
              <mc:Choice xmlns:v="urn:schemas-microsoft-com:vml" Requires="v">
                <p:oleObj spid="_x0000_s6146" name="方程式" r:id="rId3" imgW="2184120" imgH="888840" progId="Equation.3">
                  <p:embed/>
                </p:oleObj>
              </mc:Choice>
              <mc:Fallback>
                <p:oleObj name="方程式" r:id="rId3" imgW="2184120" imgH="888840" progId="Equation.3">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2708275"/>
                        <a:ext cx="4276725"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1524001" y="300510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6147" name="Object 6"/>
          <p:cNvGraphicFramePr>
            <a:graphicFrameLocks noChangeAspect="1"/>
          </p:cNvGraphicFramePr>
          <p:nvPr/>
        </p:nvGraphicFramePr>
        <p:xfrm>
          <a:off x="1992314" y="4508500"/>
          <a:ext cx="4122737" cy="1803400"/>
        </p:xfrm>
        <a:graphic>
          <a:graphicData uri="http://schemas.openxmlformats.org/presentationml/2006/ole">
            <mc:AlternateContent xmlns:mc="http://schemas.openxmlformats.org/markup-compatibility/2006">
              <mc:Choice xmlns:v="urn:schemas-microsoft-com:vml" Requires="v">
                <p:oleObj spid="_x0000_s6147" name="方程式" r:id="rId5" imgW="2044440" imgH="888840" progId="Equation.3">
                  <p:embed/>
                </p:oleObj>
              </mc:Choice>
              <mc:Fallback>
                <p:oleObj name="方程式" r:id="rId5" imgW="2044440" imgH="888840" progId="Equation.3">
                  <p:embed/>
                  <p:pic>
                    <p:nvPicPr>
                      <p:cNvPr id="614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4508500"/>
                        <a:ext cx="4122737"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2" name="Picture 8" descr="Fig_6-4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339" y="2060575"/>
            <a:ext cx="41052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Fig_6-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8938" y="4429126"/>
            <a:ext cx="3657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文字方塊 9"/>
          <p:cNvSpPr txBox="1">
            <a:spLocks noChangeArrowheads="1"/>
          </p:cNvSpPr>
          <p:nvPr/>
        </p:nvSpPr>
        <p:spPr bwMode="auto">
          <a:xfrm>
            <a:off x="2063751" y="2205038"/>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en-US" altLang="zh-TW"/>
              <a:t>取樣之後得到</a:t>
            </a: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kumimoji="0" lang="zh-TW" altLang="en-US" sz="1400">
                <a:solidFill>
                  <a:schemeClr val="tx1"/>
                </a:solidFill>
              </a:rPr>
              <a:t>SAS-06</a:t>
            </a:r>
            <a:endParaRPr kumimoji="0" lang="en-US" altLang="zh-TW" sz="1400">
              <a:solidFill>
                <a:schemeClr val="tx1"/>
              </a:solidFill>
            </a:endParaRPr>
          </a:p>
        </p:txBody>
      </p:sp>
      <p:sp>
        <p:nvSpPr>
          <p:cNvPr id="717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fld id="{C592DA82-F804-42C6-827C-A0928EBCB2F2}" type="slidenum">
              <a:rPr kumimoji="0" lang="zh-TW" altLang="en-US" sz="1400">
                <a:solidFill>
                  <a:schemeClr val="tx1"/>
                </a:solidFill>
              </a:rPr>
              <a:pPr eaLnBrk="1" hangingPunct="1"/>
              <a:t>9</a:t>
            </a:fld>
            <a:endParaRPr kumimoji="0" lang="en-US" altLang="zh-TW" sz="1400">
              <a:solidFill>
                <a:schemeClr val="tx1"/>
              </a:solidFill>
            </a:endParaRPr>
          </a:p>
        </p:txBody>
      </p:sp>
      <p:sp>
        <p:nvSpPr>
          <p:cNvPr id="7180" name="Rectangle 7"/>
          <p:cNvSpPr>
            <a:spLocks noChangeArrowheads="1"/>
          </p:cNvSpPr>
          <p:nvPr/>
        </p:nvSpPr>
        <p:spPr bwMode="auto">
          <a:xfrm>
            <a:off x="1524001" y="30336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7170" name="Object 6"/>
          <p:cNvGraphicFramePr>
            <a:graphicFrameLocks noChangeAspect="1"/>
          </p:cNvGraphicFramePr>
          <p:nvPr/>
        </p:nvGraphicFramePr>
        <p:xfrm>
          <a:off x="1992313" y="3429001"/>
          <a:ext cx="1223962" cy="727075"/>
        </p:xfrm>
        <a:graphic>
          <a:graphicData uri="http://schemas.openxmlformats.org/presentationml/2006/ole">
            <mc:AlternateContent xmlns:mc="http://schemas.openxmlformats.org/markup-compatibility/2006">
              <mc:Choice xmlns:v="urn:schemas-microsoft-com:vml" Requires="v">
                <p:oleObj spid="_x0000_s7170" name="方程式" r:id="rId3" imgW="660240" imgH="393480" progId="Equation.3">
                  <p:embed/>
                </p:oleObj>
              </mc:Choice>
              <mc:Fallback>
                <p:oleObj name="方程式" r:id="rId3" imgW="660240" imgH="393480" progId="Equation.3">
                  <p:embed/>
                  <p:pic>
                    <p:nvPicPr>
                      <p:cNvPr id="71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429001"/>
                        <a:ext cx="1223962"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Text Box 8"/>
          <p:cNvSpPr txBox="1">
            <a:spLocks noChangeArrowheads="1"/>
          </p:cNvSpPr>
          <p:nvPr/>
        </p:nvSpPr>
        <p:spPr bwMode="auto">
          <a:xfrm>
            <a:off x="1847851" y="2205039"/>
            <a:ext cx="8031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spcBef>
                <a:spcPct val="50000"/>
              </a:spcBef>
            </a:pPr>
            <a:r>
              <a:rPr lang="zh-TW" altLang="en-US"/>
              <a:t>一個有限頻寬的訊號，其頻寬為       ，</a:t>
            </a:r>
            <a:r>
              <a:rPr lang="zh-TW" altLang="zh-TW"/>
              <a:t>表示訊號的頻譜只存在一個有限的頻率範圍內，</a:t>
            </a:r>
            <a:endParaRPr lang="en-US" altLang="zh-TW"/>
          </a:p>
        </p:txBody>
      </p:sp>
      <p:sp>
        <p:nvSpPr>
          <p:cNvPr id="7182" name="Rectangle 1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7171" name="Object 9"/>
          <p:cNvGraphicFramePr>
            <a:graphicFrameLocks noChangeAspect="1"/>
          </p:cNvGraphicFramePr>
          <p:nvPr/>
        </p:nvGraphicFramePr>
        <p:xfrm>
          <a:off x="1992313" y="4292601"/>
          <a:ext cx="1282700" cy="747713"/>
        </p:xfrm>
        <a:graphic>
          <a:graphicData uri="http://schemas.openxmlformats.org/presentationml/2006/ole">
            <mc:AlternateContent xmlns:mc="http://schemas.openxmlformats.org/markup-compatibility/2006">
              <mc:Choice xmlns:v="urn:schemas-microsoft-com:vml" Requires="v">
                <p:oleObj spid="_x0000_s7171" name="方程式" r:id="rId5" imgW="672840" imgH="393480" progId="Equation.3">
                  <p:embed/>
                </p:oleObj>
              </mc:Choice>
              <mc:Fallback>
                <p:oleObj name="方程式" r:id="rId5" imgW="672840" imgH="393480" progId="Equation.3">
                  <p:embed/>
                  <p:pic>
                    <p:nvPicPr>
                      <p:cNvPr id="717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4292601"/>
                        <a:ext cx="128270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3" name="Rectangle 13"/>
          <p:cNvSpPr>
            <a:spLocks noChangeArrowheads="1"/>
          </p:cNvSpPr>
          <p:nvPr/>
        </p:nvSpPr>
        <p:spPr bwMode="auto">
          <a:xfrm>
            <a:off x="1524001" y="31146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7172" name="Object 12"/>
          <p:cNvGraphicFramePr>
            <a:graphicFrameLocks noChangeAspect="1"/>
          </p:cNvGraphicFramePr>
          <p:nvPr/>
        </p:nvGraphicFramePr>
        <p:xfrm>
          <a:off x="4583113" y="5516563"/>
          <a:ext cx="1116012" cy="411162"/>
        </p:xfrm>
        <a:graphic>
          <a:graphicData uri="http://schemas.openxmlformats.org/presentationml/2006/ole">
            <mc:AlternateContent xmlns:mc="http://schemas.openxmlformats.org/markup-compatibility/2006">
              <mc:Choice xmlns:v="urn:schemas-microsoft-com:vml" Requires="v">
                <p:oleObj spid="_x0000_s7172" name="方程式" r:id="rId7" imgW="622080" imgH="228600" progId="Equation.3">
                  <p:embed/>
                </p:oleObj>
              </mc:Choice>
              <mc:Fallback>
                <p:oleObj name="方程式" r:id="rId7" imgW="622080" imgH="228600" progId="Equation.3">
                  <p:embed/>
                  <p:pic>
                    <p:nvPicPr>
                      <p:cNvPr id="7172"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3113" y="5516563"/>
                        <a:ext cx="1116012"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15"/>
          <p:cNvGraphicFramePr>
            <a:graphicFrameLocks noChangeAspect="1"/>
          </p:cNvGraphicFramePr>
          <p:nvPr/>
        </p:nvGraphicFramePr>
        <p:xfrm>
          <a:off x="5595939" y="2214563"/>
          <a:ext cx="433387" cy="387350"/>
        </p:xfrm>
        <a:graphic>
          <a:graphicData uri="http://schemas.openxmlformats.org/presentationml/2006/ole">
            <mc:AlternateContent xmlns:mc="http://schemas.openxmlformats.org/markup-compatibility/2006">
              <mc:Choice xmlns:v="urn:schemas-microsoft-com:vml" Requires="v">
                <p:oleObj spid="_x0000_s7173" name="Equation" r:id="rId9" imgW="241200" imgH="215640" progId="Equation.3">
                  <p:embed/>
                </p:oleObj>
              </mc:Choice>
              <mc:Fallback>
                <p:oleObj name="Equation" r:id="rId9" imgW="241200" imgH="215640" progId="Equation.3">
                  <p:embed/>
                  <p:pic>
                    <p:nvPicPr>
                      <p:cNvPr id="717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5939" y="2214563"/>
                        <a:ext cx="433387"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16"/>
          <p:cNvGraphicFramePr>
            <a:graphicFrameLocks noChangeAspect="1"/>
          </p:cNvGraphicFramePr>
          <p:nvPr/>
        </p:nvGraphicFramePr>
        <p:xfrm>
          <a:off x="6816725" y="6021389"/>
          <a:ext cx="1208088" cy="433387"/>
        </p:xfrm>
        <a:graphic>
          <a:graphicData uri="http://schemas.openxmlformats.org/presentationml/2006/ole">
            <mc:AlternateContent xmlns:mc="http://schemas.openxmlformats.org/markup-compatibility/2006">
              <mc:Choice xmlns:v="urn:schemas-microsoft-com:vml" Requires="v">
                <p:oleObj spid="_x0000_s7174" name="Equation" r:id="rId11" imgW="672840" imgH="241200" progId="Equation.3">
                  <p:embed/>
                </p:oleObj>
              </mc:Choice>
              <mc:Fallback>
                <p:oleObj name="Equation" r:id="rId11" imgW="672840" imgH="241200" progId="Equation.3">
                  <p:embed/>
                  <p:pic>
                    <p:nvPicPr>
                      <p:cNvPr id="7174"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6725" y="6021389"/>
                        <a:ext cx="1208088"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4" name="文字方塊 17"/>
          <p:cNvSpPr txBox="1">
            <a:spLocks noChangeArrowheads="1"/>
          </p:cNvSpPr>
          <p:nvPr/>
        </p:nvSpPr>
        <p:spPr bwMode="auto">
          <a:xfrm>
            <a:off x="3000375" y="6021388"/>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en-US" b="1"/>
              <a:t>奈奎斯特頻率</a:t>
            </a:r>
            <a:r>
              <a:rPr lang="en-US" altLang="zh-TW" b="1"/>
              <a:t>(Nyquist rate)</a:t>
            </a:r>
            <a:endParaRPr lang="zh-TW" altLang="en-US" b="1"/>
          </a:p>
        </p:txBody>
      </p:sp>
      <p:sp>
        <p:nvSpPr>
          <p:cNvPr id="7185" name="Rectangle 1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7175" name="Object 17"/>
          <p:cNvGraphicFramePr>
            <a:graphicFrameLocks noChangeAspect="1"/>
          </p:cNvGraphicFramePr>
          <p:nvPr/>
        </p:nvGraphicFramePr>
        <p:xfrm>
          <a:off x="2711450" y="2924176"/>
          <a:ext cx="2711450" cy="404813"/>
        </p:xfrm>
        <a:graphic>
          <a:graphicData uri="http://schemas.openxmlformats.org/presentationml/2006/ole">
            <mc:AlternateContent xmlns:mc="http://schemas.openxmlformats.org/markup-compatibility/2006">
              <mc:Choice xmlns:v="urn:schemas-microsoft-com:vml" Requires="v">
                <p:oleObj spid="_x0000_s7175" name="方程式" r:id="rId13" imgW="1422400" imgH="215900" progId="Equation.3">
                  <p:embed/>
                </p:oleObj>
              </mc:Choice>
              <mc:Fallback>
                <p:oleObj name="方程式" r:id="rId13" imgW="1422400" imgH="215900" progId="Equation.3">
                  <p:embed/>
                  <p:pic>
                    <p:nvPicPr>
                      <p:cNvPr id="7175"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1450" y="2924176"/>
                        <a:ext cx="271145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6" name="文字方塊 18"/>
          <p:cNvSpPr txBox="1">
            <a:spLocks noChangeArrowheads="1"/>
          </p:cNvSpPr>
          <p:nvPr/>
        </p:nvSpPr>
        <p:spPr bwMode="auto">
          <a:xfrm>
            <a:off x="3432176" y="3573463"/>
            <a:ext cx="691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在頻域上</a:t>
            </a:r>
            <a:r>
              <a:rPr lang="zh-TW" altLang="en-US"/>
              <a:t> </a:t>
            </a:r>
            <a:r>
              <a:rPr lang="en-US" altLang="zh-TW"/>
              <a:t> </a:t>
            </a:r>
            <a:r>
              <a:rPr lang="zh-TW" altLang="en-US"/>
              <a:t>        </a:t>
            </a:r>
            <a:r>
              <a:rPr lang="zh-TW" altLang="zh-TW"/>
              <a:t>會以</a:t>
            </a:r>
            <a:r>
              <a:rPr lang="en-US" altLang="zh-TW"/>
              <a:t> </a:t>
            </a:r>
            <a:r>
              <a:rPr lang="zh-TW" altLang="en-US"/>
              <a:t>   </a:t>
            </a:r>
            <a:r>
              <a:rPr lang="zh-TW" altLang="zh-TW"/>
              <a:t>為間隔出現，相鄰兩個頻譜不會重疊。</a:t>
            </a:r>
            <a:endParaRPr lang="zh-TW" altLang="en-US"/>
          </a:p>
        </p:txBody>
      </p:sp>
      <p:sp>
        <p:nvSpPr>
          <p:cNvPr id="7187" name="Rectangle 20"/>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endParaRPr lang="zh-TW" altLang="en-US"/>
          </a:p>
        </p:txBody>
      </p:sp>
      <p:graphicFrame>
        <p:nvGraphicFramePr>
          <p:cNvPr id="7176" name="Object 19"/>
          <p:cNvGraphicFramePr>
            <a:graphicFrameLocks noChangeAspect="1"/>
          </p:cNvGraphicFramePr>
          <p:nvPr/>
        </p:nvGraphicFramePr>
        <p:xfrm>
          <a:off x="4511675" y="3644901"/>
          <a:ext cx="827088" cy="360363"/>
        </p:xfrm>
        <a:graphic>
          <a:graphicData uri="http://schemas.openxmlformats.org/presentationml/2006/ole">
            <mc:AlternateContent xmlns:mc="http://schemas.openxmlformats.org/markup-compatibility/2006">
              <mc:Choice xmlns:v="urn:schemas-microsoft-com:vml" Requires="v">
                <p:oleObj spid="_x0000_s7176" name="方程式" r:id="rId15" imgW="469696" imgH="203112" progId="Equation.3">
                  <p:embed/>
                </p:oleObj>
              </mc:Choice>
              <mc:Fallback>
                <p:oleObj name="方程式" r:id="rId15" imgW="469696" imgH="203112" progId="Equation.3">
                  <p:embed/>
                  <p:pic>
                    <p:nvPicPr>
                      <p:cNvPr id="7176"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11675" y="3644901"/>
                        <a:ext cx="82708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21"/>
          <p:cNvGraphicFramePr>
            <a:graphicFrameLocks noChangeAspect="1"/>
          </p:cNvGraphicFramePr>
          <p:nvPr/>
        </p:nvGraphicFramePr>
        <p:xfrm>
          <a:off x="5808664" y="3573463"/>
          <a:ext cx="319087" cy="411162"/>
        </p:xfrm>
        <a:graphic>
          <a:graphicData uri="http://schemas.openxmlformats.org/presentationml/2006/ole">
            <mc:AlternateContent xmlns:mc="http://schemas.openxmlformats.org/markup-compatibility/2006">
              <mc:Choice xmlns:v="urn:schemas-microsoft-com:vml" Requires="v">
                <p:oleObj spid="_x0000_s7177" name="方程式" r:id="rId17" imgW="177480" imgH="228600" progId="Equation.3">
                  <p:embed/>
                </p:oleObj>
              </mc:Choice>
              <mc:Fallback>
                <p:oleObj name="方程式" r:id="rId17" imgW="177480" imgH="228600" progId="Equation.3">
                  <p:embed/>
                  <p:pic>
                    <p:nvPicPr>
                      <p:cNvPr id="7177"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08664" y="3573463"/>
                        <a:ext cx="319087"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8" name="文字方塊 23"/>
          <p:cNvSpPr txBox="1">
            <a:spLocks noChangeArrowheads="1"/>
          </p:cNvSpPr>
          <p:nvPr/>
        </p:nvSpPr>
        <p:spPr bwMode="auto">
          <a:xfrm>
            <a:off x="3432176" y="4437063"/>
            <a:ext cx="723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則有重疊現象發生，這種重疊發生，稱為疊假</a:t>
            </a:r>
            <a:r>
              <a:rPr lang="en-US" altLang="zh-TW"/>
              <a:t>(aliasing)</a:t>
            </a:r>
            <a:r>
              <a:rPr lang="zh-TW" altLang="zh-TW"/>
              <a:t>的現象。</a:t>
            </a:r>
            <a:endParaRPr lang="zh-TW" altLang="en-US"/>
          </a:p>
        </p:txBody>
      </p:sp>
      <p:sp>
        <p:nvSpPr>
          <p:cNvPr id="7189" name="文字方塊 24"/>
          <p:cNvSpPr txBox="1">
            <a:spLocks noChangeArrowheads="1"/>
          </p:cNvSpPr>
          <p:nvPr/>
        </p:nvSpPr>
        <p:spPr bwMode="auto">
          <a:xfrm>
            <a:off x="1919288" y="5157788"/>
            <a:ext cx="874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00066"/>
                </a:solidFill>
                <a:latin typeface="Tahoma" pitchFamily="34" charset="0"/>
                <a:ea typeface="新細明體" pitchFamily="18" charset="-120"/>
              </a:defRPr>
            </a:lvl1pPr>
            <a:lvl2pPr marL="742950" indent="-285750" eaLnBrk="0" hangingPunct="0">
              <a:defRPr kumimoji="1" sz="2000">
                <a:solidFill>
                  <a:srgbClr val="000066"/>
                </a:solidFill>
                <a:latin typeface="Tahoma" pitchFamily="34" charset="0"/>
                <a:ea typeface="新細明體" pitchFamily="18" charset="-120"/>
              </a:defRPr>
            </a:lvl2pPr>
            <a:lvl3pPr marL="1143000" indent="-228600" eaLnBrk="0" hangingPunct="0">
              <a:defRPr kumimoji="1" sz="2000">
                <a:solidFill>
                  <a:srgbClr val="000066"/>
                </a:solidFill>
                <a:latin typeface="Tahoma" pitchFamily="34" charset="0"/>
                <a:ea typeface="新細明體" pitchFamily="18" charset="-120"/>
              </a:defRPr>
            </a:lvl3pPr>
            <a:lvl4pPr marL="1600200" indent="-228600" eaLnBrk="0" hangingPunct="0">
              <a:defRPr kumimoji="1" sz="2000">
                <a:solidFill>
                  <a:srgbClr val="000066"/>
                </a:solidFill>
                <a:latin typeface="Tahoma" pitchFamily="34" charset="0"/>
                <a:ea typeface="新細明體" pitchFamily="18" charset="-120"/>
              </a:defRPr>
            </a:lvl4pPr>
            <a:lvl5pPr marL="2057400" indent="-228600" eaLnBrk="0" hangingPunct="0">
              <a:defRPr kumimoji="1" sz="2000">
                <a:solidFill>
                  <a:srgbClr val="000066"/>
                </a:solidFill>
                <a:latin typeface="Tahoma" pitchFamily="34" charset="0"/>
                <a:ea typeface="新細明體" pitchFamily="18" charset="-120"/>
              </a:defRPr>
            </a:lvl5pPr>
            <a:lvl6pPr marL="25146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6pPr>
            <a:lvl7pPr marL="29718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7pPr>
            <a:lvl8pPr marL="34290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8pPr>
            <a:lvl9pPr marL="3886200" indent="-228600" eaLnBrk="0" fontAlgn="base" hangingPunct="0">
              <a:spcBef>
                <a:spcPct val="0"/>
              </a:spcBef>
              <a:spcAft>
                <a:spcPct val="0"/>
              </a:spcAft>
              <a:defRPr kumimoji="1" sz="2000">
                <a:solidFill>
                  <a:srgbClr val="000066"/>
                </a:solidFill>
                <a:latin typeface="Tahoma" pitchFamily="34" charset="0"/>
                <a:ea typeface="新細明體" pitchFamily="18" charset="-120"/>
              </a:defRPr>
            </a:lvl9pPr>
          </a:lstStyle>
          <a:p>
            <a:pPr eaLnBrk="1" hangingPunct="1"/>
            <a:r>
              <a:rPr lang="zh-TW" altLang="zh-TW"/>
              <a:t>可以重建原來連續時間訊號的保證，這叫做</a:t>
            </a:r>
            <a:r>
              <a:rPr lang="zh-TW" altLang="zh-TW" b="1"/>
              <a:t>取樣理論</a:t>
            </a:r>
            <a:r>
              <a:rPr lang="en-US" altLang="zh-TW" b="1"/>
              <a:t>(sampling Theorem)</a:t>
            </a:r>
            <a:r>
              <a:rPr lang="zh-TW" altLang="zh-TW"/>
              <a:t>。</a:t>
            </a:r>
            <a:endParaRPr lang="zh-TW" altLang="en-US"/>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寬螢幕</PresentationFormat>
  <Paragraphs>235</Paragraphs>
  <Slides>63</Slides>
  <Notes>1</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6</vt:i4>
      </vt:variant>
      <vt:variant>
        <vt:lpstr>投影片標題</vt:lpstr>
      </vt:variant>
      <vt:variant>
        <vt:i4>63</vt:i4>
      </vt:variant>
    </vt:vector>
  </HeadingPairs>
  <TitlesOfParts>
    <vt:vector size="78" baseType="lpstr">
      <vt:lpstr>新細明體</vt:lpstr>
      <vt:lpstr>標楷體</vt:lpstr>
      <vt:lpstr>Arial</vt:lpstr>
      <vt:lpstr>Calibri</vt:lpstr>
      <vt:lpstr>Calibri Light</vt:lpstr>
      <vt:lpstr>Symbol</vt:lpstr>
      <vt:lpstr>Tahoma</vt:lpstr>
      <vt:lpstr>Times New Roman</vt:lpstr>
      <vt:lpstr>Office 佈景主題</vt:lpstr>
      <vt:lpstr>方程式</vt:lpstr>
      <vt:lpstr>Equation</vt:lpstr>
      <vt:lpstr>Microsoft Visio 2003-2010 Drawing</vt:lpstr>
      <vt:lpstr>圖片</vt:lpstr>
      <vt:lpstr>Picture</vt:lpstr>
      <vt:lpstr>Visio</vt:lpstr>
      <vt:lpstr>訊號與系統</vt:lpstr>
      <vt:lpstr>PowerPoint 簡報</vt:lpstr>
      <vt:lpstr>6.1 取樣理論</vt:lpstr>
      <vt:lpstr>PowerPoint 簡報</vt:lpstr>
      <vt:lpstr>PowerPoint 簡報</vt:lpstr>
      <vt:lpstr>PowerPoint 簡報</vt:lpstr>
      <vt:lpstr>PowerPoint 簡報</vt:lpstr>
      <vt:lpstr>PowerPoint 簡報</vt:lpstr>
      <vt:lpstr>PowerPoint 簡報</vt:lpstr>
      <vt:lpstr>6.2 連續時間訊號之重建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6.3 取樣點之跳選與內插</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6.4 對連續時間訊號作離散時間處理</vt:lpstr>
      <vt:lpstr>PowerPoint 簡報</vt:lpstr>
      <vt:lpstr>PowerPoint 簡報</vt:lpstr>
      <vt:lpstr>PowerPoint 簡報</vt:lpstr>
      <vt:lpstr>PowerPoint 簡報</vt:lpstr>
      <vt:lpstr>PowerPoint 簡報</vt:lpstr>
      <vt:lpstr>6.5 以傅立葉級數表示有限長度的非週期性訊號</vt:lpstr>
      <vt:lpstr>PowerPoint 簡報</vt:lpstr>
      <vt:lpstr>PowerPoint 簡報</vt:lpstr>
      <vt:lpstr>PowerPoint 簡報</vt:lpstr>
      <vt:lpstr>PowerPoint 簡報</vt:lpstr>
      <vt:lpstr>PowerPoint 簡報</vt:lpstr>
      <vt:lpstr>PowerPoint 簡報</vt:lpstr>
      <vt:lpstr>PowerPoint 簡報</vt:lpstr>
      <vt:lpstr>PowerPoint 簡報</vt:lpstr>
      <vt:lpstr>6.6 快速傅立葉轉換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訊號與系統</dc:title>
  <dc:creator>csshieh</dc:creator>
  <cp:lastModifiedBy>csshieh</cp:lastModifiedBy>
  <cp:revision>1</cp:revision>
  <dcterms:created xsi:type="dcterms:W3CDTF">2021-05-20T06:55:03Z</dcterms:created>
  <dcterms:modified xsi:type="dcterms:W3CDTF">2021-05-20T06:55:11Z</dcterms:modified>
</cp:coreProperties>
</file>